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EE3B0"/>
    <a:srgbClr val="B4E5AD"/>
    <a:srgbClr val="B1E4AE"/>
    <a:srgbClr val="A8E1A9"/>
    <a:srgbClr val="DB6F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7" autoAdjust="0"/>
    <p:restoredTop sz="94660"/>
  </p:normalViewPr>
  <p:slideViewPr>
    <p:cSldViewPr snapToGrid="0">
      <p:cViewPr>
        <p:scale>
          <a:sx n="106" d="100"/>
          <a:sy n="106" d="100"/>
        </p:scale>
        <p:origin x="243" y="-32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990D8F-D65A-19F0-DBD4-589C3B4A0B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6FEB713-D301-678D-79E4-9C2F974818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1CAFA16-FFDE-A3B9-A9E8-9EE6C76332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7D34D-5E6A-454C-984A-10ECD7CC6450}" type="datetimeFigureOut">
              <a:rPr lang="es-ES" smtClean="0"/>
              <a:t>12/09/2024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9DBA16D-E94A-03AB-6738-ED8DC857A3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2499F06-B62D-50C3-A928-6A8425E48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C91C3-9222-42F7-AB3C-605EF63147F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010540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575318-90D7-92F6-C867-1286B8C99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51EBE52B-5A55-1457-B473-748F2201DA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873D59C-9048-0B13-5C76-043336B877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7D34D-5E6A-454C-984A-10ECD7CC6450}" type="datetimeFigureOut">
              <a:rPr lang="es-ES" smtClean="0"/>
              <a:t>12/09/2024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FA37BF5-BFF6-52D6-1D35-B83F3D40A9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3AF14BE-9FF8-C38A-3DD8-BA19B775D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C91C3-9222-42F7-AB3C-605EF63147F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721740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D3709E71-64A5-3FD0-E3CE-10C59966A4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8E2EE18D-3D73-F799-35B8-A6BDEDD690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E4FEE54-CA9B-5CD9-6F10-DDE38296EF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7D34D-5E6A-454C-984A-10ECD7CC6450}" type="datetimeFigureOut">
              <a:rPr lang="es-ES" smtClean="0"/>
              <a:t>12/09/2024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25F0736-5A17-8CF0-5A36-35AE6674C9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1BC2D3C-0738-84EF-4122-C8AD106065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C91C3-9222-42F7-AB3C-605EF63147F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267066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21B7F-15BD-D1D0-048A-83EE1612AC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E49B68F-8B82-2286-BA32-EE8C830AE0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4288CA4-4731-0436-190C-D1A23450D3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7D34D-5E6A-454C-984A-10ECD7CC6450}" type="datetimeFigureOut">
              <a:rPr lang="es-ES" smtClean="0"/>
              <a:t>12/09/2024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524A498-B227-C10F-5979-8A0D8AC969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6FDE1DD-F8BE-572E-F012-A6BBE9987B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C91C3-9222-42F7-AB3C-605EF63147F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257836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C4453E5-D9D7-C1ED-CECD-E5D3A16DE3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BD80849-3267-9D90-34D1-B18188E267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E3A8E4A-62ED-F7E8-F453-0191F8E692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7D34D-5E6A-454C-984A-10ECD7CC6450}" type="datetimeFigureOut">
              <a:rPr lang="es-ES" smtClean="0"/>
              <a:t>12/09/2024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CB06432-29A0-B24C-E48B-AD7C1A2B54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405A11A-A2E1-7118-BDEE-CB08D7D7C9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C91C3-9222-42F7-AB3C-605EF63147F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089290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6347BF8-C5E8-ECA8-2C8A-4CFE5C711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D18975C-EBD9-1171-F61D-733E58EEEF0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5EBF3BF5-90A8-0A86-1F76-2DAE39F04D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2821D69-874C-50DD-EA30-4E9F6AE573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7D34D-5E6A-454C-984A-10ECD7CC6450}" type="datetimeFigureOut">
              <a:rPr lang="es-ES" smtClean="0"/>
              <a:t>12/09/2024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C2E22E5-55EB-90D9-048A-3208A94A40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A8B3C71-69B4-3E8B-8A09-B22B1522DE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C91C3-9222-42F7-AB3C-605EF63147F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555000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855416-4D81-97CD-8818-DCEA9CDD8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679F35A-9154-8552-6B82-FA7F268D10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5E34269-B406-F945-67BB-78989A8A6F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2BFF6704-CE65-E16F-EA84-4E5CAE6035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5E74E5C6-C6DC-AD09-5F59-42B53230374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1E84A9BF-756B-71A6-EEB3-007D3577AA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7D34D-5E6A-454C-984A-10ECD7CC6450}" type="datetimeFigureOut">
              <a:rPr lang="es-ES" smtClean="0"/>
              <a:t>12/09/2024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DA5EE360-7165-6174-CA82-9CC96D5175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3909BCF5-BFD1-4BD9-0A5E-B5355E1BA9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C91C3-9222-42F7-AB3C-605EF63147F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317957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15E16B-265C-27FB-8425-96E92FCA7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950A6F91-A126-F0E9-10F6-35F49FE3B1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7D34D-5E6A-454C-984A-10ECD7CC6450}" type="datetimeFigureOut">
              <a:rPr lang="es-ES" smtClean="0"/>
              <a:t>12/09/2024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DA837D26-0B9C-1AEA-BACA-95DBB4466E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DD82DDDA-99FB-9B22-1163-88EB8214AB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C91C3-9222-42F7-AB3C-605EF63147F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49363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E6C99FFB-6B58-2233-A2C5-897E25BDF7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7D34D-5E6A-454C-984A-10ECD7CC6450}" type="datetimeFigureOut">
              <a:rPr lang="es-ES" smtClean="0"/>
              <a:t>12/09/2024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7CFAD067-399D-8DE9-60A3-BA04636CE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29F88EA-B638-DB12-217A-DE96F7CA8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C91C3-9222-42F7-AB3C-605EF63147F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86811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8D7CCF-3BE9-CF27-080B-A919002450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6F8FFAD-8021-330B-D507-A08C9E8836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6F5F29A-18C7-6DDD-B601-403742F670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19A0588-7BDB-BD40-B4AE-26C755BCED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7D34D-5E6A-454C-984A-10ECD7CC6450}" type="datetimeFigureOut">
              <a:rPr lang="es-ES" smtClean="0"/>
              <a:t>12/09/2024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0B4CF384-F976-0C3B-FCF7-7DF8D5923B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7E277F8-D36C-D84A-4E73-BA4D934AEE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C91C3-9222-42F7-AB3C-605EF63147F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698265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F2B274-78B0-96A7-ECE9-F7F9D0E65C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96963E9A-25A8-41D1-A330-D407D46092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8CEDBCD-DD1F-6FC2-BA4B-213090ABB9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E6D0C62-8B6F-1E2A-FF01-C4F6DB7234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7D34D-5E6A-454C-984A-10ECD7CC6450}" type="datetimeFigureOut">
              <a:rPr lang="es-ES" smtClean="0"/>
              <a:t>12/09/2024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DA65805-D9D9-B218-4C99-FA04610AB6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7E88189-819F-A136-F277-E49C3A902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C91C3-9222-42F7-AB3C-605EF63147F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061797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867F5F7A-2DBF-00E1-92A6-0B2AF5997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21C64EB-A371-62F8-62FC-C266FC1A1D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E4D801A-54A5-A44D-0665-DC3A88E0E7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F67D34D-5E6A-454C-984A-10ECD7CC6450}" type="datetimeFigureOut">
              <a:rPr lang="es-ES" smtClean="0"/>
              <a:t>12/09/2024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5A90A6B-6A0E-5C07-C348-7D22EF3FC7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054136A-1251-0E51-68E7-C95B961821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B9C91C3-9222-42F7-AB3C-605EF63147F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138105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0.png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Gráfico&#10;&#10;Descripción generada automáticamente">
            <a:extLst>
              <a:ext uri="{FF2B5EF4-FFF2-40B4-BE49-F238E27FC236}">
                <a16:creationId xmlns:a16="http://schemas.microsoft.com/office/drawing/2014/main" id="{B7D18D7E-738E-07AA-6A55-F0656D8F73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51"/>
          <a:stretch/>
        </p:blipFill>
        <p:spPr>
          <a:xfrm>
            <a:off x="0" y="673808"/>
            <a:ext cx="12192000" cy="5797321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5D4DD111-B53E-DB1D-F49C-97077BE97A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0559" y="1128025"/>
            <a:ext cx="1994702" cy="1884168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3" name="Grupo 12">
            <a:extLst>
              <a:ext uri="{FF2B5EF4-FFF2-40B4-BE49-F238E27FC236}">
                <a16:creationId xmlns:a16="http://schemas.microsoft.com/office/drawing/2014/main" id="{6DBB61EE-064B-7208-B2F9-E41E4F9E710B}"/>
              </a:ext>
            </a:extLst>
          </p:cNvPr>
          <p:cNvGrpSpPr/>
          <p:nvPr/>
        </p:nvGrpSpPr>
        <p:grpSpPr>
          <a:xfrm>
            <a:off x="1460838" y="673225"/>
            <a:ext cx="9152488" cy="3918976"/>
            <a:chOff x="1460838" y="673225"/>
            <a:chExt cx="9152488" cy="3918976"/>
          </a:xfrm>
        </p:grpSpPr>
        <p:grpSp>
          <p:nvGrpSpPr>
            <p:cNvPr id="55" name="Grupo 54">
              <a:extLst>
                <a:ext uri="{FF2B5EF4-FFF2-40B4-BE49-F238E27FC236}">
                  <a16:creationId xmlns:a16="http://schemas.microsoft.com/office/drawing/2014/main" id="{A43195A1-807E-64FA-354B-87CC26768697}"/>
                </a:ext>
              </a:extLst>
            </p:cNvPr>
            <p:cNvGrpSpPr/>
            <p:nvPr/>
          </p:nvGrpSpPr>
          <p:grpSpPr>
            <a:xfrm>
              <a:off x="1460838" y="1128025"/>
              <a:ext cx="9152488" cy="3464176"/>
              <a:chOff x="1460838" y="1128025"/>
              <a:chExt cx="9152488" cy="3464176"/>
            </a:xfrm>
          </p:grpSpPr>
          <p:grpSp>
            <p:nvGrpSpPr>
              <p:cNvPr id="53" name="Grupo 52">
                <a:extLst>
                  <a:ext uri="{FF2B5EF4-FFF2-40B4-BE49-F238E27FC236}">
                    <a16:creationId xmlns:a16="http://schemas.microsoft.com/office/drawing/2014/main" id="{0E090B5C-E61F-4905-412D-8F7708749EB7}"/>
                  </a:ext>
                </a:extLst>
              </p:cNvPr>
              <p:cNvGrpSpPr/>
              <p:nvPr/>
            </p:nvGrpSpPr>
            <p:grpSpPr>
              <a:xfrm>
                <a:off x="1460838" y="1128025"/>
                <a:ext cx="7273940" cy="2661645"/>
                <a:chOff x="1460838" y="1128025"/>
                <a:chExt cx="7273940" cy="2661645"/>
              </a:xfrm>
            </p:grpSpPr>
            <p:grpSp>
              <p:nvGrpSpPr>
                <p:cNvPr id="38" name="Grupo 37">
                  <a:extLst>
                    <a:ext uri="{FF2B5EF4-FFF2-40B4-BE49-F238E27FC236}">
                      <a16:creationId xmlns:a16="http://schemas.microsoft.com/office/drawing/2014/main" id="{C0707A0D-D81D-873D-16A2-02B13930A50A}"/>
                    </a:ext>
                  </a:extLst>
                </p:cNvPr>
                <p:cNvGrpSpPr/>
                <p:nvPr/>
              </p:nvGrpSpPr>
              <p:grpSpPr>
                <a:xfrm>
                  <a:off x="3098090" y="1128025"/>
                  <a:ext cx="5584242" cy="2289017"/>
                  <a:chOff x="3098090" y="1128025"/>
                  <a:chExt cx="5584242" cy="2289017"/>
                </a:xfrm>
              </p:grpSpPr>
              <p:grpSp>
                <p:nvGrpSpPr>
                  <p:cNvPr id="9" name="Grupo 8">
                    <a:extLst>
                      <a:ext uri="{FF2B5EF4-FFF2-40B4-BE49-F238E27FC236}">
                        <a16:creationId xmlns:a16="http://schemas.microsoft.com/office/drawing/2014/main" id="{5A7748F7-D646-E3F3-AAF9-AA9BC352E18D}"/>
                      </a:ext>
                    </a:extLst>
                  </p:cNvPr>
                  <p:cNvGrpSpPr/>
                  <p:nvPr/>
                </p:nvGrpSpPr>
                <p:grpSpPr>
                  <a:xfrm>
                    <a:off x="6687630" y="1128025"/>
                    <a:ext cx="1994702" cy="1923086"/>
                    <a:chOff x="2136710" y="2813654"/>
                    <a:chExt cx="2444931" cy="2625694"/>
                  </a:xfrm>
                </p:grpSpPr>
                <p:pic>
                  <p:nvPicPr>
                    <p:cNvPr id="7" name="Imagen 6">
                      <a:extLst>
                        <a:ext uri="{FF2B5EF4-FFF2-40B4-BE49-F238E27FC236}">
                          <a16:creationId xmlns:a16="http://schemas.microsoft.com/office/drawing/2014/main" id="{5BE54769-9E95-2FC0-A97F-B9A3287067E8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/>
                    <a:stretch>
                      <a:fillRect/>
                    </a:stretch>
                  </p:blipFill>
                  <p:spPr>
                    <a:xfrm>
                      <a:off x="2136710" y="2813654"/>
                      <a:ext cx="2444931" cy="2625694"/>
                    </a:xfrm>
                    <a:prstGeom prst="rect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</p:pic>
                <p:sp>
                  <p:nvSpPr>
                    <p:cNvPr id="8" name="Rectángulo 7">
                      <a:extLst>
                        <a:ext uri="{FF2B5EF4-FFF2-40B4-BE49-F238E27FC236}">
                          <a16:creationId xmlns:a16="http://schemas.microsoft.com/office/drawing/2014/main" id="{5C9A4A7D-26CB-AE84-62EF-69500688550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972278" y="4982633"/>
                      <a:ext cx="591255" cy="403578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s-ES">
                        <a:solidFill>
                          <a:srgbClr val="FF0000"/>
                        </a:solidFill>
                      </a:endParaRPr>
                    </a:p>
                  </p:txBody>
                </p:sp>
              </p:grpSp>
              <p:cxnSp>
                <p:nvCxnSpPr>
                  <p:cNvPr id="29" name="Conector recto 28">
                    <a:extLst>
                      <a:ext uri="{FF2B5EF4-FFF2-40B4-BE49-F238E27FC236}">
                        <a16:creationId xmlns:a16="http://schemas.microsoft.com/office/drawing/2014/main" id="{9DE070C1-B6E1-9733-876A-E5B7E30BD0B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098090" y="3207808"/>
                    <a:ext cx="96683" cy="209234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39" name="Conector recto 38">
                  <a:extLst>
                    <a:ext uri="{FF2B5EF4-FFF2-40B4-BE49-F238E27FC236}">
                      <a16:creationId xmlns:a16="http://schemas.microsoft.com/office/drawing/2014/main" id="{5D870026-8BF9-0544-5FA8-152CB3F3CA3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267620" y="3190875"/>
                  <a:ext cx="467158" cy="598795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41" name="CuadroTexto 40">
                  <a:extLst>
                    <a:ext uri="{FF2B5EF4-FFF2-40B4-BE49-F238E27FC236}">
                      <a16:creationId xmlns:a16="http://schemas.microsoft.com/office/drawing/2014/main" id="{9809CCC5-72D2-BCFC-AFCD-665B04815729}"/>
                    </a:ext>
                  </a:extLst>
                </p:cNvPr>
                <p:cNvSpPr txBox="1"/>
                <p:nvPr/>
              </p:nvSpPr>
              <p:spPr>
                <a:xfrm>
                  <a:off x="2104623" y="2389464"/>
                  <a:ext cx="535517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s-ES" sz="900" b="1" dirty="0">
                      <a:solidFill>
                        <a:srgbClr val="FF0000"/>
                      </a:solidFill>
                      <a:latin typeface="CMU Sans Serif" panose="02000603000000000000" pitchFamily="2" charset="0"/>
                      <a:ea typeface="CMU Sans Serif" panose="02000603000000000000" pitchFamily="2" charset="0"/>
                      <a:cs typeface="CMU Sans Serif" panose="02000603000000000000" pitchFamily="2" charset="0"/>
                    </a:rPr>
                    <a:t>0.0</a:t>
                  </a:r>
                </a:p>
              </p:txBody>
            </p:sp>
            <p:sp>
              <p:nvSpPr>
                <p:cNvPr id="42" name="CuadroTexto 41">
                  <a:extLst>
                    <a:ext uri="{FF2B5EF4-FFF2-40B4-BE49-F238E27FC236}">
                      <a16:creationId xmlns:a16="http://schemas.microsoft.com/office/drawing/2014/main" id="{6EC069BF-BF4D-8690-6AE1-24F0CD92B802}"/>
                    </a:ext>
                  </a:extLst>
                </p:cNvPr>
                <p:cNvSpPr txBox="1"/>
                <p:nvPr/>
              </p:nvSpPr>
              <p:spPr>
                <a:xfrm>
                  <a:off x="1460838" y="2711597"/>
                  <a:ext cx="535517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s-ES" sz="900" b="1" dirty="0">
                      <a:solidFill>
                        <a:srgbClr val="FF0000"/>
                      </a:solidFill>
                      <a:latin typeface="CMU Sans Serif" panose="02000603000000000000" pitchFamily="2" charset="0"/>
                      <a:ea typeface="CMU Sans Serif" panose="02000603000000000000" pitchFamily="2" charset="0"/>
                      <a:cs typeface="CMU Sans Serif" panose="02000603000000000000" pitchFamily="2" charset="0"/>
                    </a:rPr>
                    <a:t>0.25</a:t>
                  </a:r>
                </a:p>
              </p:txBody>
            </p:sp>
            <p:sp>
              <p:nvSpPr>
                <p:cNvPr id="43" name="CuadroTexto 42">
                  <a:extLst>
                    <a:ext uri="{FF2B5EF4-FFF2-40B4-BE49-F238E27FC236}">
                      <a16:creationId xmlns:a16="http://schemas.microsoft.com/office/drawing/2014/main" id="{F8D13F44-0761-CB65-F7C5-752D289621F8}"/>
                    </a:ext>
                  </a:extLst>
                </p:cNvPr>
                <p:cNvSpPr txBox="1"/>
                <p:nvPr/>
              </p:nvSpPr>
              <p:spPr>
                <a:xfrm>
                  <a:off x="1657534" y="2531639"/>
                  <a:ext cx="535517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s-ES" sz="900" b="1" dirty="0">
                      <a:solidFill>
                        <a:srgbClr val="FF0000"/>
                      </a:solidFill>
                      <a:latin typeface="CMU Sans Serif" panose="02000603000000000000" pitchFamily="2" charset="0"/>
                      <a:ea typeface="CMU Sans Serif" panose="02000603000000000000" pitchFamily="2" charset="0"/>
                      <a:cs typeface="CMU Sans Serif" panose="02000603000000000000" pitchFamily="2" charset="0"/>
                    </a:rPr>
                    <a:t>0.5</a:t>
                  </a:r>
                </a:p>
              </p:txBody>
            </p:sp>
            <p:sp>
              <p:nvSpPr>
                <p:cNvPr id="44" name="CuadroTexto 43">
                  <a:extLst>
                    <a:ext uri="{FF2B5EF4-FFF2-40B4-BE49-F238E27FC236}">
                      <a16:creationId xmlns:a16="http://schemas.microsoft.com/office/drawing/2014/main" id="{7BC8851C-D1D6-013E-2829-9B777D45E26F}"/>
                    </a:ext>
                  </a:extLst>
                </p:cNvPr>
                <p:cNvSpPr txBox="1"/>
                <p:nvPr/>
              </p:nvSpPr>
              <p:spPr>
                <a:xfrm>
                  <a:off x="1705142" y="2421201"/>
                  <a:ext cx="535517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s-ES" sz="900" b="1" dirty="0">
                      <a:solidFill>
                        <a:srgbClr val="FF0000"/>
                      </a:solidFill>
                      <a:latin typeface="CMU Sans Serif" panose="02000603000000000000" pitchFamily="2" charset="0"/>
                      <a:ea typeface="CMU Sans Serif" panose="02000603000000000000" pitchFamily="2" charset="0"/>
                      <a:cs typeface="CMU Sans Serif" panose="02000603000000000000" pitchFamily="2" charset="0"/>
                    </a:rPr>
                    <a:t>0.75</a:t>
                  </a:r>
                </a:p>
              </p:txBody>
            </p:sp>
            <p:sp>
              <p:nvSpPr>
                <p:cNvPr id="45" name="CuadroTexto 44">
                  <a:extLst>
                    <a:ext uri="{FF2B5EF4-FFF2-40B4-BE49-F238E27FC236}">
                      <a16:creationId xmlns:a16="http://schemas.microsoft.com/office/drawing/2014/main" id="{0368D837-7FA4-41D0-EFFA-833FD26B2E1D}"/>
                    </a:ext>
                  </a:extLst>
                </p:cNvPr>
                <p:cNvSpPr txBox="1"/>
                <p:nvPr/>
              </p:nvSpPr>
              <p:spPr>
                <a:xfrm>
                  <a:off x="2069765" y="2012072"/>
                  <a:ext cx="535517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s-ES" sz="900" b="1" dirty="0">
                      <a:solidFill>
                        <a:srgbClr val="FF0000"/>
                      </a:solidFill>
                      <a:latin typeface="CMU Sans Serif" panose="02000603000000000000" pitchFamily="2" charset="0"/>
                      <a:ea typeface="CMU Sans Serif" panose="02000603000000000000" pitchFamily="2" charset="0"/>
                      <a:cs typeface="CMU Sans Serif" panose="02000603000000000000" pitchFamily="2" charset="0"/>
                    </a:rPr>
                    <a:t>1.0</a:t>
                  </a: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6" name="CuadroTexto 45">
                      <a:extLst>
                        <a:ext uri="{FF2B5EF4-FFF2-40B4-BE49-F238E27FC236}">
                          <a16:creationId xmlns:a16="http://schemas.microsoft.com/office/drawing/2014/main" id="{D5CC3603-9960-ABB7-1B72-BCB8012BE00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605302" y="1204284"/>
                      <a:ext cx="593150" cy="261610"/>
                    </a:xfrm>
                    <a:prstGeom prst="rect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s-ES" sz="1100" i="1" dirty="0">
                          <a:solidFill>
                            <a:srgbClr val="FF0000"/>
                          </a:solidFill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M</a:t>
                      </a:r>
                      <a:r>
                        <a:rPr lang="es-ES" sz="1100" baseline="-25000" dirty="0">
                          <a:solidFill>
                            <a:srgbClr val="FF0000"/>
                          </a:solidFill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0 </a:t>
                      </a:r>
                      <a14:m>
                        <m:oMath xmlns:m="http://schemas.openxmlformats.org/officeDocument/2006/math">
                          <m:r>
                            <a:rPr lang="es-ES" sz="1100" b="0" i="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Adobe Ming Std L" panose="02020300000000000000" pitchFamily="18" charset="-128"/>
                              <a:cs typeface="CMU Serif" panose="02000603000000000000" pitchFamily="2" charset="0"/>
                            </a:rPr>
                            <m:t>[</m:t>
                          </m:r>
                          <m:r>
                            <a:rPr lang="es-ES" sz="11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Adobe Ming Std L" panose="02020300000000000000" pitchFamily="18" charset="-128"/>
                              <a:cs typeface="CMU Serif" panose="02000603000000000000" pitchFamily="2" charset="0"/>
                            </a:rPr>
                            <m:t>−</m:t>
                          </m:r>
                          <m:r>
                            <a:rPr lang="es-ES" sz="1100" b="0" i="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Adobe Ming Std L" panose="02020300000000000000" pitchFamily="18" charset="-128"/>
                              <a:cs typeface="CMU Serif" panose="02000603000000000000" pitchFamily="2" charset="0"/>
                            </a:rPr>
                            <m:t>]</m:t>
                          </m:r>
                        </m:oMath>
                      </a14:m>
                      <a:endParaRPr lang="es-ES" sz="1100" dirty="0">
                        <a:solidFill>
                          <a:srgbClr val="FF0000"/>
                        </a:solidFill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46" name="CuadroTexto 45">
                      <a:extLst>
                        <a:ext uri="{FF2B5EF4-FFF2-40B4-BE49-F238E27FC236}">
                          <a16:creationId xmlns:a16="http://schemas.microsoft.com/office/drawing/2014/main" id="{D5CC3603-9960-ABB7-1B72-BCB8012BE006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605302" y="1204284"/>
                      <a:ext cx="593150" cy="261610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 b="-15909"/>
                      </a:stretch>
                    </a:blipFill>
                    <a:ln w="9525"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s-E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7" name="CuadroTexto 46">
                      <a:extLst>
                        <a:ext uri="{FF2B5EF4-FFF2-40B4-BE49-F238E27FC236}">
                          <a16:creationId xmlns:a16="http://schemas.microsoft.com/office/drawing/2014/main" id="{688AB2F7-FC16-2DC3-4ED5-0991D4BD7C0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749649" y="1177496"/>
                      <a:ext cx="599640" cy="26161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9525">
                      <a:solidFill>
                        <a:schemeClr val="tx1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s-ES" sz="1100" i="1" dirty="0">
                          <a:solidFill>
                            <a:srgbClr val="FF0000"/>
                          </a:solidFill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M</a:t>
                      </a:r>
                      <a:r>
                        <a:rPr lang="es-ES" sz="1100" baseline="-25000" dirty="0">
                          <a:solidFill>
                            <a:srgbClr val="FF0000"/>
                          </a:solidFill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0 </a:t>
                      </a:r>
                      <a14:m>
                        <m:oMath xmlns:m="http://schemas.openxmlformats.org/officeDocument/2006/math">
                          <m:r>
                            <a:rPr lang="es-ES" sz="1100" b="0" i="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Adobe Ming Std L" panose="02020300000000000000" pitchFamily="18" charset="-128"/>
                              <a:cs typeface="CMU Serif" panose="02000603000000000000" pitchFamily="2" charset="0"/>
                            </a:rPr>
                            <m:t>[</m:t>
                          </m:r>
                          <m:r>
                            <a:rPr lang="es-ES" sz="11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Adobe Ming Std L" panose="02020300000000000000" pitchFamily="18" charset="-128"/>
                              <a:cs typeface="CMU Serif" panose="02000603000000000000" pitchFamily="2" charset="0"/>
                            </a:rPr>
                            <m:t>−</m:t>
                          </m:r>
                          <m:r>
                            <a:rPr lang="es-ES" sz="1100" b="0" i="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Adobe Ming Std L" panose="02020300000000000000" pitchFamily="18" charset="-128"/>
                              <a:cs typeface="CMU Serif" panose="02000603000000000000" pitchFamily="2" charset="0"/>
                            </a:rPr>
                            <m:t>]</m:t>
                          </m:r>
                        </m:oMath>
                      </a14:m>
                      <a:endParaRPr lang="es-ES" sz="1100" dirty="0">
                        <a:solidFill>
                          <a:srgbClr val="FF0000"/>
                        </a:solidFill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47" name="CuadroTexto 46">
                      <a:extLst>
                        <a:ext uri="{FF2B5EF4-FFF2-40B4-BE49-F238E27FC236}">
                          <a16:creationId xmlns:a16="http://schemas.microsoft.com/office/drawing/2014/main" id="{688AB2F7-FC16-2DC3-4ED5-0991D4BD7C07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749649" y="1177496"/>
                      <a:ext cx="599640" cy="261610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 b="-13333"/>
                      </a:stretch>
                    </a:blipFill>
                    <a:ln w="9525"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s-E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48" name="CuadroTexto 47">
                  <a:extLst>
                    <a:ext uri="{FF2B5EF4-FFF2-40B4-BE49-F238E27FC236}">
                      <a16:creationId xmlns:a16="http://schemas.microsoft.com/office/drawing/2014/main" id="{99B7FE34-49E6-7AAD-4874-43819D46E899}"/>
                    </a:ext>
                  </a:extLst>
                </p:cNvPr>
                <p:cNvSpPr txBox="1"/>
                <p:nvPr/>
              </p:nvSpPr>
              <p:spPr>
                <a:xfrm>
                  <a:off x="6749648" y="2421201"/>
                  <a:ext cx="535517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s-ES" sz="900" b="1" dirty="0">
                      <a:solidFill>
                        <a:srgbClr val="FF0000"/>
                      </a:solidFill>
                      <a:latin typeface="CMU Sans Serif" panose="02000603000000000000" pitchFamily="2" charset="0"/>
                      <a:ea typeface="CMU Sans Serif" panose="02000603000000000000" pitchFamily="2" charset="0"/>
                      <a:cs typeface="CMU Sans Serif" panose="02000603000000000000" pitchFamily="2" charset="0"/>
                    </a:rPr>
                    <a:t>0.0</a:t>
                  </a:r>
                </a:p>
              </p:txBody>
            </p:sp>
            <p:sp>
              <p:nvSpPr>
                <p:cNvPr id="49" name="CuadroTexto 48">
                  <a:extLst>
                    <a:ext uri="{FF2B5EF4-FFF2-40B4-BE49-F238E27FC236}">
                      <a16:creationId xmlns:a16="http://schemas.microsoft.com/office/drawing/2014/main" id="{B48E6445-00F1-9A13-4A16-0FA419E6E525}"/>
                    </a:ext>
                  </a:extLst>
                </p:cNvPr>
                <p:cNvSpPr txBox="1"/>
                <p:nvPr/>
              </p:nvSpPr>
              <p:spPr>
                <a:xfrm>
                  <a:off x="6813771" y="2711597"/>
                  <a:ext cx="535517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s-ES" sz="900" b="1" dirty="0">
                      <a:solidFill>
                        <a:srgbClr val="FF0000"/>
                      </a:solidFill>
                      <a:latin typeface="CMU Sans Serif" panose="02000603000000000000" pitchFamily="2" charset="0"/>
                      <a:ea typeface="CMU Sans Serif" panose="02000603000000000000" pitchFamily="2" charset="0"/>
                      <a:cs typeface="CMU Sans Serif" panose="02000603000000000000" pitchFamily="2" charset="0"/>
                    </a:rPr>
                    <a:t>0.25</a:t>
                  </a:r>
                </a:p>
              </p:txBody>
            </p:sp>
            <p:sp>
              <p:nvSpPr>
                <p:cNvPr id="50" name="CuadroTexto 49">
                  <a:extLst>
                    <a:ext uri="{FF2B5EF4-FFF2-40B4-BE49-F238E27FC236}">
                      <a16:creationId xmlns:a16="http://schemas.microsoft.com/office/drawing/2014/main" id="{084C1153-A2FB-D9EF-6437-1BFFB94CFAD9}"/>
                    </a:ext>
                  </a:extLst>
                </p:cNvPr>
                <p:cNvSpPr txBox="1"/>
                <p:nvPr/>
              </p:nvSpPr>
              <p:spPr>
                <a:xfrm>
                  <a:off x="6966171" y="2863997"/>
                  <a:ext cx="535517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s-ES" sz="900" b="1" dirty="0">
                      <a:solidFill>
                        <a:srgbClr val="FF0000"/>
                      </a:solidFill>
                      <a:latin typeface="CMU Sans Serif" panose="02000603000000000000" pitchFamily="2" charset="0"/>
                      <a:ea typeface="CMU Sans Serif" panose="02000603000000000000" pitchFamily="2" charset="0"/>
                      <a:cs typeface="CMU Sans Serif" panose="02000603000000000000" pitchFamily="2" charset="0"/>
                    </a:rPr>
                    <a:t>0.5</a:t>
                  </a:r>
                </a:p>
              </p:txBody>
            </p:sp>
            <p:sp>
              <p:nvSpPr>
                <p:cNvPr id="51" name="CuadroTexto 50">
                  <a:extLst>
                    <a:ext uri="{FF2B5EF4-FFF2-40B4-BE49-F238E27FC236}">
                      <a16:creationId xmlns:a16="http://schemas.microsoft.com/office/drawing/2014/main" id="{CCC74145-C687-EE0F-4EE7-514911B44EA4}"/>
                    </a:ext>
                  </a:extLst>
                </p:cNvPr>
                <p:cNvSpPr txBox="1"/>
                <p:nvPr/>
              </p:nvSpPr>
              <p:spPr>
                <a:xfrm>
                  <a:off x="7323888" y="2816169"/>
                  <a:ext cx="535517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s-ES" sz="900" b="1" dirty="0">
                      <a:solidFill>
                        <a:srgbClr val="FF0000"/>
                      </a:solidFill>
                      <a:latin typeface="CMU Sans Serif" panose="02000603000000000000" pitchFamily="2" charset="0"/>
                      <a:ea typeface="CMU Sans Serif" panose="02000603000000000000" pitchFamily="2" charset="0"/>
                      <a:cs typeface="CMU Sans Serif" panose="02000603000000000000" pitchFamily="2" charset="0"/>
                    </a:rPr>
                    <a:t>0.75</a:t>
                  </a:r>
                </a:p>
              </p:txBody>
            </p:sp>
            <p:sp>
              <p:nvSpPr>
                <p:cNvPr id="52" name="CuadroTexto 51">
                  <a:extLst>
                    <a:ext uri="{FF2B5EF4-FFF2-40B4-BE49-F238E27FC236}">
                      <a16:creationId xmlns:a16="http://schemas.microsoft.com/office/drawing/2014/main" id="{09132451-75D2-585F-8566-130DBC964F24}"/>
                    </a:ext>
                  </a:extLst>
                </p:cNvPr>
                <p:cNvSpPr txBox="1"/>
                <p:nvPr/>
              </p:nvSpPr>
              <p:spPr>
                <a:xfrm>
                  <a:off x="7585542" y="2560989"/>
                  <a:ext cx="535517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s-ES" sz="900" b="1" dirty="0">
                      <a:solidFill>
                        <a:srgbClr val="FF0000"/>
                      </a:solidFill>
                      <a:latin typeface="CMU Sans Serif" panose="02000603000000000000" pitchFamily="2" charset="0"/>
                      <a:ea typeface="CMU Sans Serif" panose="02000603000000000000" pitchFamily="2" charset="0"/>
                      <a:cs typeface="CMU Sans Serif" panose="02000603000000000000" pitchFamily="2" charset="0"/>
                    </a:rPr>
                    <a:t>1.0</a:t>
                  </a:r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CuadroTexto 15">
                    <a:extLst>
                      <a:ext uri="{FF2B5EF4-FFF2-40B4-BE49-F238E27FC236}">
                        <a16:creationId xmlns:a16="http://schemas.microsoft.com/office/drawing/2014/main" id="{A984E693-27B7-ECE2-73F2-F33B3EC0A244}"/>
                      </a:ext>
                    </a:extLst>
                  </p:cNvPr>
                  <p:cNvSpPr txBox="1"/>
                  <p:nvPr/>
                </p:nvSpPr>
                <p:spPr>
                  <a:xfrm>
                    <a:off x="4044376" y="1383653"/>
                    <a:ext cx="1003160" cy="344005"/>
                  </a:xfrm>
                  <a:prstGeom prst="rect">
                    <a:avLst/>
                  </a:prstGeom>
                  <a:noFill/>
                  <a:effectLst>
                    <a:glow rad="88900">
                      <a:schemeClr val="bg1">
                        <a:alpha val="60000"/>
                      </a:schemeClr>
                    </a:glow>
                    <a:softEdge rad="0"/>
                  </a:effectLst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s-ES" sz="900" b="0" i="1" smtClean="0">
                                  <a:solidFill>
                                    <a:schemeClr val="tx1">
                                      <a:alpha val="8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ctrlPr>
                                    <a:rPr lang="es-ES" sz="900" b="0" i="1" smtClean="0">
                                      <a:solidFill>
                                        <a:schemeClr val="tx1">
                                          <a:alpha val="85000"/>
                                        </a:schemeClr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s-ES" sz="900" b="0" i="1" smtClean="0">
                                          <a:solidFill>
                                            <a:schemeClr val="tx1">
                                              <a:alpha val="85000"/>
                                            </a:schemeClr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sz="900" b="0" i="1" smtClean="0">
                                          <a:solidFill>
                                            <a:schemeClr val="tx1">
                                              <a:alpha val="85000"/>
                                            </a:schemeClr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s-ES" sz="900" b="0" i="0" smtClean="0">
                                          <a:solidFill>
                                            <a:schemeClr val="tx1">
                                              <a:alpha val="85000"/>
                                            </a:schemeClr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LPC</m:t>
                                      </m:r>
                                    </m:sub>
                                  </m:sSub>
                                  <m:r>
                                    <a:rPr lang="es-ES" sz="900" b="0" i="1" smtClean="0">
                                      <a:solidFill>
                                        <a:schemeClr val="tx1">
                                          <a:alpha val="85000"/>
                                        </a:schemeClr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/</m:t>
                                  </m:r>
                                  <m:sSub>
                                    <m:sSubPr>
                                      <m:ctrlPr>
                                        <a:rPr lang="es-ES" sz="900" b="0" i="1" smtClean="0">
                                          <a:solidFill>
                                            <a:schemeClr val="tx1">
                                              <a:alpha val="85000"/>
                                            </a:schemeClr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sz="900" b="0" i="1" smtClean="0">
                                          <a:solidFill>
                                            <a:schemeClr val="tx1">
                                              <a:alpha val="85000"/>
                                            </a:schemeClr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s-ES" sz="900" b="0" i="0" smtClean="0">
                                          <a:solidFill>
                                            <a:schemeClr val="tx1">
                                              <a:alpha val="85000"/>
                                            </a:schemeClr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LPC</m:t>
                                      </m:r>
                                      <m:r>
                                        <a:rPr lang="es-ES" sz="900" b="0" i="0" smtClean="0">
                                          <a:solidFill>
                                            <a:schemeClr val="tx1">
                                              <a:alpha val="85000"/>
                                            </a:schemeClr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s-ES" sz="900" b="0" i="0" smtClean="0">
                                          <a:solidFill>
                                            <a:schemeClr val="tx1">
                                              <a:alpha val="85000"/>
                                            </a:schemeClr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ref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s-ES" sz="900" b="0" i="1" smtClean="0">
                                      <a:solidFill>
                                        <a:schemeClr val="tx1">
                                          <a:alpha val="85000"/>
                                        </a:schemeClr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b>
                                    <m:sSubPr>
                                      <m:ctrlPr>
                                        <a:rPr lang="es-ES" sz="900" b="0" i="1" smtClean="0">
                                          <a:solidFill>
                                            <a:schemeClr val="tx1">
                                              <a:alpha val="85000"/>
                                            </a:schemeClr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sz="900" b="0" i="1" smtClean="0">
                                          <a:solidFill>
                                            <a:schemeClr val="tx1">
                                              <a:alpha val="85000"/>
                                            </a:schemeClr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s-ES" sz="900" b="0" i="1" smtClean="0">
                                          <a:solidFill>
                                            <a:schemeClr val="tx1">
                                              <a:alpha val="85000"/>
                                            </a:schemeClr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s-ES" sz="900" b="0" i="0" smtClean="0">
                                          <a:solidFill>
                                            <a:schemeClr val="tx1">
                                              <a:alpha val="85000"/>
                                            </a:schemeClr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t</m:t>
                                      </m:r>
                                    </m:sub>
                                  </m:sSub>
                                  <m:r>
                                    <a:rPr lang="es-ES" sz="900" b="0" i="1" smtClean="0">
                                      <a:solidFill>
                                        <a:schemeClr val="tx1">
                                          <a:alpha val="85000"/>
                                        </a:schemeClr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/</m:t>
                                  </m:r>
                                  <m:sSub>
                                    <m:sSubPr>
                                      <m:ctrlPr>
                                        <a:rPr lang="es-ES" sz="900" b="0" i="1" smtClean="0">
                                          <a:solidFill>
                                            <a:schemeClr val="tx1">
                                              <a:alpha val="85000"/>
                                            </a:schemeClr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sz="900" b="0" i="1" smtClean="0">
                                          <a:solidFill>
                                            <a:schemeClr val="tx1">
                                              <a:alpha val="85000"/>
                                            </a:schemeClr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s-ES" sz="900" b="0" i="0" smtClean="0">
                                          <a:solidFill>
                                            <a:schemeClr val="tx1">
                                              <a:alpha val="85000"/>
                                            </a:schemeClr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ref</m:t>
                                      </m:r>
                                    </m:sub>
                                  </m:sSub>
                                </m:e>
                              </m:rad>
                            </m:den>
                          </m:f>
                          <m:r>
                            <a:rPr lang="es-ES" sz="900" b="0" i="1" smtClean="0">
                              <a:solidFill>
                                <a:schemeClr val="tx1">
                                  <a:alpha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s-ES" sz="900" b="0" i="0" cap="none" baseline="0" smtClean="0">
                              <a:solidFill>
                                <a:schemeClr val="tx1">
                                  <a:alpha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[−]</m:t>
                          </m:r>
                        </m:oMath>
                      </m:oMathPara>
                    </a14:m>
                    <a:endParaRPr lang="es-ES" sz="900" dirty="0">
                      <a:solidFill>
                        <a:schemeClr val="tx1">
                          <a:alpha val="85000"/>
                        </a:schemeClr>
                      </a:solidFill>
                      <a:effectLst/>
                      <a:latin typeface="Cambria" panose="02040503050406030204" pitchFamily="18" charset="0"/>
                      <a:ea typeface="Cambria" panose="02040503050406030204" pitchFamily="18" charset="0"/>
                      <a:cs typeface="Calibri Light" panose="020F030202020403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16" name="CuadroTexto 15">
                    <a:extLst>
                      <a:ext uri="{FF2B5EF4-FFF2-40B4-BE49-F238E27FC236}">
                        <a16:creationId xmlns:a16="http://schemas.microsoft.com/office/drawing/2014/main" id="{A984E693-27B7-ECE2-73F2-F33B3EC0A24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44376" y="1383653"/>
                    <a:ext cx="1003160" cy="344005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  <a:effectLst>
                    <a:glow rad="88900">
                      <a:schemeClr val="bg1">
                        <a:alpha val="60000"/>
                      </a:schemeClr>
                    </a:glow>
                    <a:softEdge rad="0"/>
                  </a:effectLst>
                </p:spPr>
                <p:txBody>
                  <a:bodyPr/>
                  <a:lstStyle/>
                  <a:p>
                    <a:r>
                      <a:rPr lang="es-E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8" name="Conector recto 17">
                <a:extLst>
                  <a:ext uri="{FF2B5EF4-FFF2-40B4-BE49-F238E27FC236}">
                    <a16:creationId xmlns:a16="http://schemas.microsoft.com/office/drawing/2014/main" id="{6B872781-889C-D3B1-B88D-EEF167890B0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53339" y="1796143"/>
                <a:ext cx="168239" cy="313468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CuadroTexto 20">
                    <a:extLst>
                      <a:ext uri="{FF2B5EF4-FFF2-40B4-BE49-F238E27FC236}">
                        <a16:creationId xmlns:a16="http://schemas.microsoft.com/office/drawing/2014/main" id="{1E688612-B3DE-086E-8469-DAF493032BFE}"/>
                      </a:ext>
                    </a:extLst>
                  </p:cNvPr>
                  <p:cNvSpPr txBox="1"/>
                  <p:nvPr/>
                </p:nvSpPr>
                <p:spPr>
                  <a:xfrm>
                    <a:off x="9576054" y="4270190"/>
                    <a:ext cx="1037272" cy="322011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s-ES" sz="900" b="0" i="1" smtClean="0">
                                  <a:ln w="0">
                                    <a:noFill/>
                                  </a:ln>
                                  <a:solidFill>
                                    <a:schemeClr val="tx1">
                                      <a:alpha val="80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s-ES" sz="900" b="0" i="1" smtClean="0">
                                      <a:ln w="0">
                                        <a:noFill/>
                                      </a:ln>
                                      <a:solidFill>
                                        <a:schemeClr val="tx1">
                                          <a:alpha val="80000"/>
                                        </a:schemeClr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900" b="0" i="1" smtClean="0">
                                      <a:ln w="0">
                                        <a:noFill/>
                                      </a:ln>
                                      <a:solidFill>
                                        <a:schemeClr val="tx1">
                                          <a:alpha val="80000"/>
                                        </a:schemeClr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s-ES" sz="900" b="0" i="1" smtClean="0">
                                      <a:ln w="0">
                                        <a:noFill/>
                                      </a:ln>
                                      <a:solidFill>
                                        <a:schemeClr val="tx1">
                                          <a:alpha val="80000"/>
                                        </a:schemeClr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s-ES" sz="900" b="0" i="0" smtClean="0">
                                      <a:ln w="0">
                                        <a:noFill/>
                                      </a:ln>
                                      <a:solidFill>
                                        <a:schemeClr val="tx1">
                                          <a:alpha val="80000"/>
                                        </a:schemeClr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HPC</m:t>
                                  </m:r>
                                </m:sub>
                              </m:sSub>
                              <m:r>
                                <a:rPr lang="es-ES" sz="900" b="0" i="1" smtClean="0">
                                  <a:ln w="0">
                                    <a:noFill/>
                                  </a:ln>
                                  <a:solidFill>
                                    <a:schemeClr val="tx1">
                                      <a:alpha val="80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sSub>
                                <m:sSubPr>
                                  <m:ctrlPr>
                                    <a:rPr lang="es-ES" sz="900" b="0" i="1" smtClean="0">
                                      <a:ln w="0">
                                        <a:noFill/>
                                      </a:ln>
                                      <a:solidFill>
                                        <a:schemeClr val="tx1">
                                          <a:alpha val="80000"/>
                                        </a:schemeClr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900" b="0" i="1" smtClean="0">
                                      <a:ln w="0">
                                        <a:noFill/>
                                      </a:ln>
                                      <a:solidFill>
                                        <a:schemeClr val="tx1">
                                          <a:alpha val="80000"/>
                                        </a:schemeClr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s-ES" sz="900" b="0" i="0" smtClean="0">
                                      <a:ln w="0">
                                        <a:noFill/>
                                      </a:ln>
                                      <a:solidFill>
                                        <a:schemeClr val="tx1">
                                          <a:alpha val="80000"/>
                                        </a:schemeClr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HPC</m:t>
                                  </m:r>
                                  <m:r>
                                    <a:rPr lang="es-ES" sz="900" b="0" i="0" smtClean="0">
                                      <a:ln w="0">
                                        <a:noFill/>
                                      </a:ln>
                                      <a:solidFill>
                                        <a:schemeClr val="tx1">
                                          <a:alpha val="80000"/>
                                        </a:schemeClr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s-ES" sz="900" b="0" i="0" smtClean="0">
                                      <a:ln w="0">
                                        <a:noFill/>
                                      </a:ln>
                                      <a:solidFill>
                                        <a:schemeClr val="tx1">
                                          <a:alpha val="80000"/>
                                        </a:schemeClr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ref</m:t>
                                  </m:r>
                                </m:sub>
                              </m:sSub>
                              <m:r>
                                <a:rPr lang="es-ES" sz="900" b="0" i="1" smtClean="0">
                                  <a:ln w="0">
                                    <a:noFill/>
                                  </a:ln>
                                  <a:solidFill>
                                    <a:schemeClr val="tx1">
                                      <a:alpha val="80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s-ES" sz="900" b="0" i="1" smtClean="0">
                                      <a:ln w="0">
                                        <a:noFill/>
                                      </a:ln>
                                      <a:solidFill>
                                        <a:schemeClr val="tx1">
                                          <a:alpha val="80000"/>
                                        </a:schemeClr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b>
                                    <m:sSubPr>
                                      <m:ctrlPr>
                                        <a:rPr lang="es-ES" sz="900" b="0" i="1" smtClean="0">
                                          <a:ln w="0">
                                            <a:noFill/>
                                          </a:ln>
                                          <a:solidFill>
                                            <a:schemeClr val="tx1">
                                              <a:alpha val="80000"/>
                                            </a:schemeClr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sz="900" b="0" i="1" smtClean="0">
                                          <a:ln w="0">
                                            <a:noFill/>
                                          </a:ln>
                                          <a:solidFill>
                                            <a:schemeClr val="tx1">
                                              <a:alpha val="80000"/>
                                            </a:schemeClr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s-ES" sz="900" b="0" i="1" smtClean="0">
                                          <a:ln w="0">
                                            <a:noFill/>
                                          </a:ln>
                                          <a:solidFill>
                                            <a:schemeClr val="tx1">
                                              <a:alpha val="80000"/>
                                            </a:schemeClr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25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s-ES" sz="900" b="0" i="0" smtClean="0">
                                          <a:ln w="0">
                                            <a:noFill/>
                                          </a:ln>
                                          <a:solidFill>
                                            <a:schemeClr val="tx1">
                                              <a:alpha val="80000"/>
                                            </a:schemeClr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t</m:t>
                                      </m:r>
                                    </m:sub>
                                  </m:sSub>
                                  <m:r>
                                    <a:rPr lang="es-ES" sz="900" b="0" i="1" smtClean="0">
                                      <a:ln w="0">
                                        <a:noFill/>
                                      </a:ln>
                                      <a:solidFill>
                                        <a:schemeClr val="tx1">
                                          <a:alpha val="80000"/>
                                        </a:schemeClr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/</m:t>
                                  </m:r>
                                  <m:sSub>
                                    <m:sSubPr>
                                      <m:ctrlPr>
                                        <a:rPr lang="es-ES" sz="900" b="0" i="1" smtClean="0">
                                          <a:ln w="0">
                                            <a:noFill/>
                                          </a:ln>
                                          <a:solidFill>
                                            <a:schemeClr val="tx1">
                                              <a:alpha val="80000"/>
                                            </a:schemeClr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sz="900" b="0" i="1" smtClean="0">
                                          <a:ln w="0">
                                            <a:noFill/>
                                          </a:ln>
                                          <a:solidFill>
                                            <a:schemeClr val="tx1">
                                              <a:alpha val="80000"/>
                                            </a:schemeClr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s-ES" sz="900" b="0" i="0" smtClean="0">
                                          <a:ln w="0">
                                            <a:noFill/>
                                          </a:ln>
                                          <a:solidFill>
                                            <a:schemeClr val="tx1">
                                              <a:alpha val="80000"/>
                                            </a:schemeClr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ref</m:t>
                                      </m:r>
                                    </m:sub>
                                  </m:sSub>
                                </m:e>
                              </m:rad>
                            </m:den>
                          </m:f>
                          <m:r>
                            <a:rPr lang="es-ES" sz="900" b="0" i="1" smtClean="0">
                              <a:ln w="0">
                                <a:noFill/>
                              </a:ln>
                              <a:solidFill>
                                <a:schemeClr val="tx1">
                                  <a:alpha val="8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 [−]</m:t>
                          </m:r>
                        </m:oMath>
                      </m:oMathPara>
                    </a14:m>
                    <a:endParaRPr lang="es-ES" sz="900" dirty="0">
                      <a:ln w="0">
                        <a:noFill/>
                      </a:ln>
                      <a:solidFill>
                        <a:schemeClr val="tx1">
                          <a:alpha val="80000"/>
                        </a:schemeClr>
                      </a:solidFill>
                      <a:effectLst/>
                      <a:latin typeface="CMU Bright" panose="02000603000000000000" pitchFamily="2" charset="0"/>
                      <a:ea typeface="CMU Bright" panose="02000603000000000000" pitchFamily="2" charset="0"/>
                      <a:cs typeface="CMU Bright" panose="02000603000000000000" pitchFamily="2" charset="0"/>
                    </a:endParaRPr>
                  </a:p>
                </p:txBody>
              </p:sp>
            </mc:Choice>
            <mc:Fallback xmlns="">
              <p:sp>
                <p:nvSpPr>
                  <p:cNvPr id="21" name="CuadroTexto 20">
                    <a:extLst>
                      <a:ext uri="{FF2B5EF4-FFF2-40B4-BE49-F238E27FC236}">
                        <a16:creationId xmlns:a16="http://schemas.microsoft.com/office/drawing/2014/main" id="{1E688612-B3DE-086E-8469-DAF493032BF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576054" y="4270190"/>
                    <a:ext cx="1037272" cy="322011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2941" t="-1887" r="-3529" b="-11321"/>
                    </a:stretch>
                  </a:blipFill>
                </p:spPr>
                <p:txBody>
                  <a:bodyPr/>
                  <a:lstStyle/>
                  <a:p>
                    <a:r>
                      <a:rPr lang="es-E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2" name="Conector recto 21">
                <a:extLst>
                  <a:ext uri="{FF2B5EF4-FFF2-40B4-BE49-F238E27FC236}">
                    <a16:creationId xmlns:a16="http://schemas.microsoft.com/office/drawing/2014/main" id="{A30A26F9-23E9-3654-AC81-9E825C799B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637776" y="4055364"/>
                <a:ext cx="150876" cy="214826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0" name="CuadroTexto 4">
              <a:extLst>
                <a:ext uri="{FF2B5EF4-FFF2-40B4-BE49-F238E27FC236}">
                  <a16:creationId xmlns:a16="http://schemas.microsoft.com/office/drawing/2014/main" id="{8FBE9A2D-6438-252F-4FE5-39062AE73DD2}"/>
                </a:ext>
              </a:extLst>
            </p:cNvPr>
            <p:cNvSpPr txBox="1"/>
            <p:nvPr/>
          </p:nvSpPr>
          <p:spPr>
            <a:xfrm>
              <a:off x="4687202" y="673225"/>
              <a:ext cx="3363685" cy="246221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rtlCol="0">
              <a:spAutoFit/>
            </a:bodyPr>
            <a:lstStyle>
              <a:defPPr>
                <a:defRPr lang="es-E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s-ES" sz="1000" dirty="0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CHOKED NOZZLE         SUBSONIC NOZZLE</a:t>
              </a:r>
            </a:p>
          </p:txBody>
        </p:sp>
        <p:cxnSp>
          <p:nvCxnSpPr>
            <p:cNvPr id="11" name="Conector recto 10">
              <a:extLst>
                <a:ext uri="{FF2B5EF4-FFF2-40B4-BE49-F238E27FC236}">
                  <a16:creationId xmlns:a16="http://schemas.microsoft.com/office/drawing/2014/main" id="{7FCEC017-1368-BF2B-6B53-6DC945954E67}"/>
                </a:ext>
              </a:extLst>
            </p:cNvPr>
            <p:cNvCxnSpPr>
              <a:cxnSpLocks/>
            </p:cNvCxnSpPr>
            <p:nvPr/>
          </p:nvCxnSpPr>
          <p:spPr>
            <a:xfrm>
              <a:off x="4756043" y="782972"/>
              <a:ext cx="200204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ector recto 11">
              <a:extLst>
                <a:ext uri="{FF2B5EF4-FFF2-40B4-BE49-F238E27FC236}">
                  <a16:creationId xmlns:a16="http://schemas.microsoft.com/office/drawing/2014/main" id="{634ECA09-9CF8-69B7-245D-C9F5746D726A}"/>
                </a:ext>
              </a:extLst>
            </p:cNvPr>
            <p:cNvCxnSpPr>
              <a:cxnSpLocks/>
            </p:cNvCxnSpPr>
            <p:nvPr/>
          </p:nvCxnSpPr>
          <p:spPr>
            <a:xfrm>
              <a:off x="6267219" y="779372"/>
              <a:ext cx="200204" cy="0"/>
            </a:xfrm>
            <a:prstGeom prst="line">
              <a:avLst/>
            </a:prstGeom>
            <a:ln w="28575">
              <a:solidFill>
                <a:srgbClr val="FF0000"/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CuadroTexto 16">
            <a:extLst>
              <a:ext uri="{FF2B5EF4-FFF2-40B4-BE49-F238E27FC236}">
                <a16:creationId xmlns:a16="http://schemas.microsoft.com/office/drawing/2014/main" id="{D5AC702A-3717-36FB-1B02-CA54FB4FE449}"/>
              </a:ext>
            </a:extLst>
          </p:cNvPr>
          <p:cNvSpPr txBox="1"/>
          <p:nvPr/>
        </p:nvSpPr>
        <p:spPr>
          <a:xfrm>
            <a:off x="1907455" y="2656132"/>
            <a:ext cx="53551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900" b="1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0.0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DDD23B10-3B93-47D6-B0F8-001E0F9585E1}"/>
              </a:ext>
            </a:extLst>
          </p:cNvPr>
          <p:cNvSpPr txBox="1"/>
          <p:nvPr/>
        </p:nvSpPr>
        <p:spPr>
          <a:xfrm>
            <a:off x="1825814" y="2760339"/>
            <a:ext cx="4038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900" b="1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0.25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53780E2B-DC35-B225-C9D9-A90EAFCB5792}"/>
              </a:ext>
            </a:extLst>
          </p:cNvPr>
          <p:cNvSpPr txBox="1"/>
          <p:nvPr/>
        </p:nvSpPr>
        <p:spPr>
          <a:xfrm>
            <a:off x="1996355" y="2843154"/>
            <a:ext cx="53551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900" b="1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0.5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CC973DA4-C6E3-63ED-875A-2FA53309F528}"/>
              </a:ext>
            </a:extLst>
          </p:cNvPr>
          <p:cNvSpPr txBox="1"/>
          <p:nvPr/>
        </p:nvSpPr>
        <p:spPr>
          <a:xfrm>
            <a:off x="2205929" y="2663584"/>
            <a:ext cx="53551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900" b="1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1.0</a:t>
            </a: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54761876-C4A9-091C-D8DA-E642C0E54DB1}"/>
              </a:ext>
            </a:extLst>
          </p:cNvPr>
          <p:cNvSpPr txBox="1"/>
          <p:nvPr/>
        </p:nvSpPr>
        <p:spPr>
          <a:xfrm>
            <a:off x="2070112" y="2763410"/>
            <a:ext cx="53551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900" b="1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0.75</a:t>
            </a:r>
          </a:p>
        </p:txBody>
      </p:sp>
      <p:pic>
        <p:nvPicPr>
          <p:cNvPr id="27" name="Imagen 26" descr="Interfaz de usuario gráfica, Gráfico, Gráfico de dispersión&#10;&#10;Descripción generada automáticamente">
            <a:extLst>
              <a:ext uri="{FF2B5EF4-FFF2-40B4-BE49-F238E27FC236}">
                <a16:creationId xmlns:a16="http://schemas.microsoft.com/office/drawing/2014/main" id="{57029115-17E7-216F-7B7C-A7D93232B16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35" t="12186" r="52321" b="81281"/>
          <a:stretch/>
        </p:blipFill>
        <p:spPr>
          <a:xfrm>
            <a:off x="3991056" y="1128024"/>
            <a:ext cx="1821915" cy="397531"/>
          </a:xfrm>
          <a:prstGeom prst="rect">
            <a:avLst/>
          </a:prstGeom>
        </p:spPr>
      </p:pic>
      <p:sp>
        <p:nvSpPr>
          <p:cNvPr id="28" name="CuadroTexto 4">
            <a:extLst>
              <a:ext uri="{FF2B5EF4-FFF2-40B4-BE49-F238E27FC236}">
                <a16:creationId xmlns:a16="http://schemas.microsoft.com/office/drawing/2014/main" id="{1D5AE3DD-0521-8464-C553-2E851941DB93}"/>
              </a:ext>
            </a:extLst>
          </p:cNvPr>
          <p:cNvSpPr txBox="1"/>
          <p:nvPr/>
        </p:nvSpPr>
        <p:spPr>
          <a:xfrm>
            <a:off x="4691496" y="477443"/>
            <a:ext cx="1288596" cy="246221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1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GENERAL</a:t>
            </a:r>
          </a:p>
        </p:txBody>
      </p:sp>
      <p:cxnSp>
        <p:nvCxnSpPr>
          <p:cNvPr id="30" name="Conector recto 29">
            <a:extLst>
              <a:ext uri="{FF2B5EF4-FFF2-40B4-BE49-F238E27FC236}">
                <a16:creationId xmlns:a16="http://schemas.microsoft.com/office/drawing/2014/main" id="{1A212929-5CD5-DC25-85B0-50AB4F5487F0}"/>
              </a:ext>
            </a:extLst>
          </p:cNvPr>
          <p:cNvCxnSpPr>
            <a:cxnSpLocks/>
          </p:cNvCxnSpPr>
          <p:nvPr/>
        </p:nvCxnSpPr>
        <p:spPr>
          <a:xfrm>
            <a:off x="4758188" y="587639"/>
            <a:ext cx="200204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CuadroTexto 4">
            <a:extLst>
              <a:ext uri="{FF2B5EF4-FFF2-40B4-BE49-F238E27FC236}">
                <a16:creationId xmlns:a16="http://schemas.microsoft.com/office/drawing/2014/main" id="{5CD4B0E7-C354-E617-221E-29B5B780A825}"/>
              </a:ext>
            </a:extLst>
          </p:cNvPr>
          <p:cNvSpPr txBox="1"/>
          <p:nvPr/>
        </p:nvSpPr>
        <p:spPr>
          <a:xfrm>
            <a:off x="6302064" y="480657"/>
            <a:ext cx="1288596" cy="246221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1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ANALYTICAL</a:t>
            </a:r>
          </a:p>
        </p:txBody>
      </p:sp>
      <p:cxnSp>
        <p:nvCxnSpPr>
          <p:cNvPr id="32" name="Conector recto 31">
            <a:extLst>
              <a:ext uri="{FF2B5EF4-FFF2-40B4-BE49-F238E27FC236}">
                <a16:creationId xmlns:a16="http://schemas.microsoft.com/office/drawing/2014/main" id="{6D490685-1D51-8636-21E0-1E79CDB6C720}"/>
              </a:ext>
            </a:extLst>
          </p:cNvPr>
          <p:cNvCxnSpPr>
            <a:cxnSpLocks/>
          </p:cNvCxnSpPr>
          <p:nvPr/>
        </p:nvCxnSpPr>
        <p:spPr>
          <a:xfrm>
            <a:off x="6265724" y="590853"/>
            <a:ext cx="20020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Rectángulo 33">
            <a:extLst>
              <a:ext uri="{FF2B5EF4-FFF2-40B4-BE49-F238E27FC236}">
                <a16:creationId xmlns:a16="http://schemas.microsoft.com/office/drawing/2014/main" id="{BCF2A426-9EA3-C43C-55DD-65B854D1ED26}"/>
              </a:ext>
            </a:extLst>
          </p:cNvPr>
          <p:cNvSpPr/>
          <p:nvPr/>
        </p:nvSpPr>
        <p:spPr>
          <a:xfrm>
            <a:off x="4686421" y="464564"/>
            <a:ext cx="3118175" cy="440763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5" name="CuadroTexto 34">
            <a:extLst>
              <a:ext uri="{FF2B5EF4-FFF2-40B4-BE49-F238E27FC236}">
                <a16:creationId xmlns:a16="http://schemas.microsoft.com/office/drawing/2014/main" id="{C2A9247A-D23D-8057-6E9B-494D5C8E8653}"/>
              </a:ext>
            </a:extLst>
          </p:cNvPr>
          <p:cNvSpPr txBox="1"/>
          <p:nvPr/>
        </p:nvSpPr>
        <p:spPr>
          <a:xfrm>
            <a:off x="1460837" y="1952843"/>
            <a:ext cx="53551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9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0.62</a:t>
            </a:r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9D65F06E-315A-1D7B-9725-160BB7A63987}"/>
              </a:ext>
            </a:extLst>
          </p:cNvPr>
          <p:cNvSpPr txBox="1"/>
          <p:nvPr/>
        </p:nvSpPr>
        <p:spPr>
          <a:xfrm>
            <a:off x="1687786" y="1689279"/>
            <a:ext cx="53551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9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0.67</a:t>
            </a:r>
          </a:p>
        </p:txBody>
      </p:sp>
      <p:sp>
        <p:nvSpPr>
          <p:cNvPr id="37" name="CuadroTexto 36">
            <a:extLst>
              <a:ext uri="{FF2B5EF4-FFF2-40B4-BE49-F238E27FC236}">
                <a16:creationId xmlns:a16="http://schemas.microsoft.com/office/drawing/2014/main" id="{75691644-A069-F4C1-7E40-757987C1B2A0}"/>
              </a:ext>
            </a:extLst>
          </p:cNvPr>
          <p:cNvSpPr txBox="1"/>
          <p:nvPr/>
        </p:nvSpPr>
        <p:spPr>
          <a:xfrm>
            <a:off x="1925292" y="1449907"/>
            <a:ext cx="53551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9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0.71</a:t>
            </a:r>
          </a:p>
        </p:txBody>
      </p:sp>
      <p:sp>
        <p:nvSpPr>
          <p:cNvPr id="40" name="CuadroTexto 39">
            <a:extLst>
              <a:ext uri="{FF2B5EF4-FFF2-40B4-BE49-F238E27FC236}">
                <a16:creationId xmlns:a16="http://schemas.microsoft.com/office/drawing/2014/main" id="{68B3B9AA-1190-219A-B32F-10B969F7F590}"/>
              </a:ext>
            </a:extLst>
          </p:cNvPr>
          <p:cNvSpPr txBox="1"/>
          <p:nvPr/>
        </p:nvSpPr>
        <p:spPr>
          <a:xfrm>
            <a:off x="8368691" y="2544028"/>
            <a:ext cx="53551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9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0.88</a:t>
            </a:r>
          </a:p>
        </p:txBody>
      </p:sp>
      <p:sp>
        <p:nvSpPr>
          <p:cNvPr id="54" name="CuadroTexto 53">
            <a:extLst>
              <a:ext uri="{FF2B5EF4-FFF2-40B4-BE49-F238E27FC236}">
                <a16:creationId xmlns:a16="http://schemas.microsoft.com/office/drawing/2014/main" id="{84F67941-0CA0-7641-6E25-97574B13250C}"/>
              </a:ext>
            </a:extLst>
          </p:cNvPr>
          <p:cNvSpPr txBox="1"/>
          <p:nvPr/>
        </p:nvSpPr>
        <p:spPr>
          <a:xfrm>
            <a:off x="8069823" y="2687694"/>
            <a:ext cx="53551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9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0.86</a:t>
            </a:r>
          </a:p>
        </p:txBody>
      </p:sp>
      <p:sp>
        <p:nvSpPr>
          <p:cNvPr id="56" name="CuadroTexto 55">
            <a:extLst>
              <a:ext uri="{FF2B5EF4-FFF2-40B4-BE49-F238E27FC236}">
                <a16:creationId xmlns:a16="http://schemas.microsoft.com/office/drawing/2014/main" id="{F6BDEFF9-E483-71A2-8365-8DA1EFC75D17}"/>
              </a:ext>
            </a:extLst>
          </p:cNvPr>
          <p:cNvSpPr txBox="1"/>
          <p:nvPr/>
        </p:nvSpPr>
        <p:spPr>
          <a:xfrm>
            <a:off x="7780229" y="2822765"/>
            <a:ext cx="53551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9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0.84</a:t>
            </a:r>
          </a:p>
        </p:txBody>
      </p:sp>
    </p:spTree>
    <p:extLst>
      <p:ext uri="{BB962C8B-B14F-4D97-AF65-F5344CB8AC3E}">
        <p14:creationId xmlns:p14="http://schemas.microsoft.com/office/powerpoint/2010/main" val="11636760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o 9">
            <a:extLst>
              <a:ext uri="{FF2B5EF4-FFF2-40B4-BE49-F238E27FC236}">
                <a16:creationId xmlns:a16="http://schemas.microsoft.com/office/drawing/2014/main" id="{A8A848B1-B2AE-CA83-5107-22F6CD30D698}"/>
              </a:ext>
            </a:extLst>
          </p:cNvPr>
          <p:cNvGrpSpPr/>
          <p:nvPr/>
        </p:nvGrpSpPr>
        <p:grpSpPr>
          <a:xfrm>
            <a:off x="0" y="639651"/>
            <a:ext cx="12192000" cy="5843702"/>
            <a:chOff x="0" y="639651"/>
            <a:chExt cx="12192000" cy="5843702"/>
          </a:xfrm>
        </p:grpSpPr>
        <p:grpSp>
          <p:nvGrpSpPr>
            <p:cNvPr id="39" name="Grupo 38">
              <a:extLst>
                <a:ext uri="{FF2B5EF4-FFF2-40B4-BE49-F238E27FC236}">
                  <a16:creationId xmlns:a16="http://schemas.microsoft.com/office/drawing/2014/main" id="{47B1880D-46A1-FFDE-E90D-58F91DB5AD60}"/>
                </a:ext>
              </a:extLst>
            </p:cNvPr>
            <p:cNvGrpSpPr/>
            <p:nvPr/>
          </p:nvGrpSpPr>
          <p:grpSpPr>
            <a:xfrm>
              <a:off x="0" y="639651"/>
              <a:ext cx="12192000" cy="5843702"/>
              <a:chOff x="0" y="639651"/>
              <a:chExt cx="12192000" cy="5843702"/>
            </a:xfrm>
          </p:grpSpPr>
          <p:grpSp>
            <p:nvGrpSpPr>
              <p:cNvPr id="21" name="Grupo 20">
                <a:extLst>
                  <a:ext uri="{FF2B5EF4-FFF2-40B4-BE49-F238E27FC236}">
                    <a16:creationId xmlns:a16="http://schemas.microsoft.com/office/drawing/2014/main" id="{21CC86BC-FB85-2D7D-74F8-F811947898E5}"/>
                  </a:ext>
                </a:extLst>
              </p:cNvPr>
              <p:cNvGrpSpPr/>
              <p:nvPr/>
            </p:nvGrpSpPr>
            <p:grpSpPr>
              <a:xfrm>
                <a:off x="0" y="639651"/>
                <a:ext cx="12192000" cy="5843702"/>
                <a:chOff x="0" y="639651"/>
                <a:chExt cx="12192000" cy="5843702"/>
              </a:xfrm>
            </p:grpSpPr>
            <p:pic>
              <p:nvPicPr>
                <p:cNvPr id="11" name="Imagen 10" descr="Gráfico, Histograma&#10;&#10;Descripción generada automáticamente">
                  <a:extLst>
                    <a:ext uri="{FF2B5EF4-FFF2-40B4-BE49-F238E27FC236}">
                      <a16:creationId xmlns:a16="http://schemas.microsoft.com/office/drawing/2014/main" id="{7802C935-4302-9E94-126E-62BECC127A6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4338"/>
                <a:stretch/>
              </p:blipFill>
              <p:spPr>
                <a:xfrm>
                  <a:off x="0" y="639651"/>
                  <a:ext cx="12192000" cy="5843702"/>
                </a:xfrm>
                <a:prstGeom prst="rect">
                  <a:avLst/>
                </a:prstGeom>
              </p:spPr>
            </p:pic>
            <p:pic>
              <p:nvPicPr>
                <p:cNvPr id="5" name="Imagen 4">
                  <a:extLst>
                    <a:ext uri="{FF2B5EF4-FFF2-40B4-BE49-F238E27FC236}">
                      <a16:creationId xmlns:a16="http://schemas.microsoft.com/office/drawing/2014/main" id="{35349380-779F-E4D3-56AF-5442F248723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8315" t="4288" r="5807"/>
                <a:stretch/>
              </p:blipFill>
              <p:spPr>
                <a:xfrm>
                  <a:off x="2486400" y="1117601"/>
                  <a:ext cx="2182984" cy="2601559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pic>
              <p:nvPicPr>
                <p:cNvPr id="7" name="Imagen 6">
                  <a:extLst>
                    <a:ext uri="{FF2B5EF4-FFF2-40B4-BE49-F238E27FC236}">
                      <a16:creationId xmlns:a16="http://schemas.microsoft.com/office/drawing/2014/main" id="{DB832F78-E316-D02E-5EFF-23548446731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26922" t="6138" r="5886" b="33518"/>
                <a:stretch/>
              </p:blipFill>
              <p:spPr>
                <a:xfrm>
                  <a:off x="7636017" y="1117601"/>
                  <a:ext cx="2128469" cy="2601559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2" name="CuadroTexto 11">
                      <a:extLst>
                        <a:ext uri="{FF2B5EF4-FFF2-40B4-BE49-F238E27FC236}">
                          <a16:creationId xmlns:a16="http://schemas.microsoft.com/office/drawing/2014/main" id="{F1F49DBE-8019-6F6D-C609-D8928FDEF1E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592349" y="4123262"/>
                      <a:ext cx="1048044" cy="344005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f>
                              <m:fPr>
                                <m:ctrlPr>
                                  <a:rPr lang="es-ES" sz="900" b="0" i="1" smtClean="0">
                                    <a:solidFill>
                                      <a:schemeClr val="tx1">
                                        <a:alpha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d>
                                  <m:dPr>
                                    <m:ctrlPr>
                                      <a:rPr lang="es-ES" sz="900" b="0" i="1" smtClean="0">
                                        <a:solidFill>
                                          <a:schemeClr val="tx1">
                                            <a:alpha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s-ES" sz="900" b="0" i="1" smtClean="0">
                                            <a:solidFill>
                                              <a:schemeClr val="tx1">
                                                <a:alpha val="8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s-ES" sz="900" b="0" i="1" smtClean="0">
                                            <a:solidFill>
                                              <a:schemeClr val="tx1">
                                                <a:alpha val="8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𝑁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es-ES" sz="900" b="0" i="0" smtClean="0">
                                            <a:solidFill>
                                              <a:schemeClr val="tx1">
                                                <a:alpha val="8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HPT</m:t>
                                        </m:r>
                                      </m:sub>
                                    </m:sSub>
                                    <m:r>
                                      <a:rPr lang="es-ES" sz="900" b="0" i="1" smtClean="0">
                                        <a:solidFill>
                                          <a:schemeClr val="tx1">
                                            <a:alpha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/</m:t>
                                    </m:r>
                                    <m:sSub>
                                      <m:sSubPr>
                                        <m:ctrlPr>
                                          <a:rPr lang="es-ES" sz="900" b="0" i="1" smtClean="0">
                                            <a:solidFill>
                                              <a:schemeClr val="tx1">
                                                <a:alpha val="8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s-ES" sz="900" b="0" i="1" smtClean="0">
                                            <a:solidFill>
                                              <a:schemeClr val="tx1">
                                                <a:alpha val="8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𝑁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es-ES" sz="900" b="0" i="0" smtClean="0">
                                            <a:solidFill>
                                              <a:schemeClr val="tx1">
                                                <a:alpha val="8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HPT</m:t>
                                        </m:r>
                                        <m:r>
                                          <a:rPr lang="es-ES" sz="900" b="0" i="0" smtClean="0">
                                            <a:solidFill>
                                              <a:schemeClr val="tx1">
                                                <a:alpha val="8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s-ES" sz="900" b="0" i="0" smtClean="0">
                                            <a:solidFill>
                                              <a:schemeClr val="tx1">
                                                <a:alpha val="8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ref</m:t>
                                        </m:r>
                                      </m:sub>
                                    </m:sSub>
                                  </m:e>
                                </m:d>
                              </m:num>
                              <m:den>
                                <m:rad>
                                  <m:radPr>
                                    <m:degHide m:val="on"/>
                                    <m:ctrlPr>
                                      <a:rPr lang="es-ES" sz="900" b="0" i="1" smtClean="0">
                                        <a:solidFill>
                                          <a:schemeClr val="tx1">
                                            <a:alpha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sSub>
                                      <m:sSubPr>
                                        <m:ctrlPr>
                                          <a:rPr lang="es-ES" sz="900" b="0" i="1" smtClean="0">
                                            <a:solidFill>
                                              <a:schemeClr val="tx1">
                                                <a:alpha val="8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s-ES" sz="900" b="0" i="1" smtClean="0">
                                            <a:solidFill>
                                              <a:schemeClr val="tx1">
                                                <a:alpha val="8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e>
                                      <m:sub>
                                        <m:r>
                                          <a:rPr lang="es-ES" sz="900" b="0" i="1" smtClean="0">
                                            <a:solidFill>
                                              <a:schemeClr val="tx1">
                                                <a:alpha val="8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41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s-ES" sz="900" b="0" i="0" smtClean="0">
                                            <a:solidFill>
                                              <a:schemeClr val="tx1">
                                                <a:alpha val="8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t</m:t>
                                        </m:r>
                                      </m:sub>
                                    </m:sSub>
                                    <m:r>
                                      <a:rPr lang="es-ES" sz="900" b="0" i="1" smtClean="0">
                                        <a:solidFill>
                                          <a:schemeClr val="tx1">
                                            <a:alpha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/</m:t>
                                    </m:r>
                                    <m:sSub>
                                      <m:sSubPr>
                                        <m:ctrlPr>
                                          <a:rPr lang="es-ES" sz="900" b="0" i="1" smtClean="0">
                                            <a:solidFill>
                                              <a:schemeClr val="tx1">
                                                <a:alpha val="8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s-ES" sz="900" b="0" i="1" smtClean="0">
                                            <a:solidFill>
                                              <a:schemeClr val="tx1">
                                                <a:alpha val="8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es-ES" sz="900" b="0" i="0" smtClean="0">
                                            <a:solidFill>
                                              <a:schemeClr val="tx1">
                                                <a:alpha val="8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ref</m:t>
                                        </m:r>
                                      </m:sub>
                                    </m:sSub>
                                  </m:e>
                                </m:rad>
                              </m:den>
                            </m:f>
                            <m:r>
                              <a:rPr lang="es-ES" sz="900" b="0" i="1" smtClean="0">
                                <a:solidFill>
                                  <a:schemeClr val="tx1">
                                    <a:alpha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s-ES" sz="900" b="0" i="0" cap="none" baseline="0" smtClean="0">
                                <a:solidFill>
                                  <a:schemeClr val="tx1">
                                    <a:alpha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[−]</m:t>
                            </m:r>
                          </m:oMath>
                        </m:oMathPara>
                      </a14:m>
                      <a:endParaRPr lang="es-ES" sz="900" dirty="0">
                        <a:solidFill>
                          <a:schemeClr val="tx1">
                            <a:alpha val="85000"/>
                          </a:schemeClr>
                        </a:solidFill>
                        <a:latin typeface="CMU Serif" panose="02000603000000000000" pitchFamily="2" charset="0"/>
                        <a:ea typeface="CMU Bright" panose="02000603000000000000" pitchFamily="2" charset="0"/>
                        <a:cs typeface="CMU Bright" panose="02000603000000000000" pitchFamily="2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12" name="CuadroTexto 11">
                      <a:extLst>
                        <a:ext uri="{FF2B5EF4-FFF2-40B4-BE49-F238E27FC236}">
                          <a16:creationId xmlns:a16="http://schemas.microsoft.com/office/drawing/2014/main" id="{F1F49DBE-8019-6F6D-C609-D8928FDEF1EA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592349" y="4123262"/>
                      <a:ext cx="1048044" cy="344005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 r="-3488" b="-10526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s-E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13" name="Conector recto 12">
                  <a:extLst>
                    <a:ext uri="{FF2B5EF4-FFF2-40B4-BE49-F238E27FC236}">
                      <a16:creationId xmlns:a16="http://schemas.microsoft.com/office/drawing/2014/main" id="{115445FF-CF4C-0A0D-06D3-8C5535A9315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112394" y="4499020"/>
                  <a:ext cx="293567" cy="511690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4" name="CuadroTexto 13">
                      <a:extLst>
                        <a:ext uri="{FF2B5EF4-FFF2-40B4-BE49-F238E27FC236}">
                          <a16:creationId xmlns:a16="http://schemas.microsoft.com/office/drawing/2014/main" id="{6D6BD025-5CD7-7145-4A9A-D288BB6B2BC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699083" y="4262340"/>
                      <a:ext cx="1011624" cy="322011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f>
                              <m:fPr>
                                <m:ctrlPr>
                                  <a:rPr lang="es-ES" sz="900" b="0" i="1" smtClean="0">
                                    <a:solidFill>
                                      <a:schemeClr val="tx1">
                                        <a:alpha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s-ES" sz="900" b="0" i="1" smtClean="0">
                                        <a:solidFill>
                                          <a:schemeClr val="tx1">
                                            <a:alpha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900" b="0" i="1" smtClean="0">
                                        <a:solidFill>
                                          <a:schemeClr val="tx1">
                                            <a:alpha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s-ES" sz="900" b="0" i="1" smtClean="0">
                                        <a:solidFill>
                                          <a:schemeClr val="tx1">
                                            <a:alpha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s-ES" sz="900" b="0" i="0" smtClean="0">
                                        <a:solidFill>
                                          <a:schemeClr val="tx1">
                                            <a:alpha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LPT</m:t>
                                    </m:r>
                                  </m:sub>
                                </m:sSub>
                                <m:r>
                                  <a:rPr lang="es-ES" sz="900" b="0" i="1" smtClean="0">
                                    <a:solidFill>
                                      <a:schemeClr val="tx1">
                                        <a:alpha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sSub>
                                  <m:sSubPr>
                                    <m:ctrlPr>
                                      <a:rPr lang="es-ES" sz="900" b="0" i="1" smtClean="0">
                                        <a:solidFill>
                                          <a:schemeClr val="tx1">
                                            <a:alpha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900" b="0" i="1" smtClean="0">
                                        <a:solidFill>
                                          <a:schemeClr val="tx1">
                                            <a:alpha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s-ES" sz="900" b="0" i="0" smtClean="0">
                                        <a:solidFill>
                                          <a:schemeClr val="tx1">
                                            <a:alpha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LPT</m:t>
                                    </m:r>
                                    <m:r>
                                      <a:rPr lang="es-ES" sz="900" b="0" i="0" smtClean="0">
                                        <a:solidFill>
                                          <a:schemeClr val="tx1">
                                            <a:alpha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s-ES" sz="900" b="0" i="0" smtClean="0">
                                        <a:solidFill>
                                          <a:schemeClr val="tx1">
                                            <a:alpha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ref</m:t>
                                    </m:r>
                                  </m:sub>
                                </m:sSub>
                                <m:r>
                                  <a:rPr lang="es-ES" sz="900" b="0" i="1" smtClean="0">
                                    <a:solidFill>
                                      <a:schemeClr val="tx1">
                                        <a:alpha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num>
                              <m:den>
                                <m:rad>
                                  <m:radPr>
                                    <m:degHide m:val="on"/>
                                    <m:ctrlPr>
                                      <a:rPr lang="es-ES" sz="900" b="0" i="1" smtClean="0">
                                        <a:solidFill>
                                          <a:schemeClr val="tx1">
                                            <a:alpha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sSub>
                                      <m:sSubPr>
                                        <m:ctrlPr>
                                          <a:rPr lang="es-ES" sz="900" b="0" i="1" smtClean="0">
                                            <a:solidFill>
                                              <a:schemeClr val="tx1">
                                                <a:alpha val="8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s-ES" sz="900" b="0" i="1" smtClean="0">
                                            <a:solidFill>
                                              <a:schemeClr val="tx1">
                                                <a:alpha val="8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e>
                                      <m:sub>
                                        <m:r>
                                          <a:rPr lang="es-ES" sz="900" b="0" i="1" smtClean="0">
                                            <a:solidFill>
                                              <a:schemeClr val="tx1">
                                                <a:alpha val="8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45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s-ES" sz="900" b="0" i="0" smtClean="0">
                                            <a:solidFill>
                                              <a:schemeClr val="tx1">
                                                <a:alpha val="8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t</m:t>
                                        </m:r>
                                      </m:sub>
                                    </m:sSub>
                                    <m:r>
                                      <a:rPr lang="es-ES" sz="900" b="0" i="1" smtClean="0">
                                        <a:solidFill>
                                          <a:schemeClr val="tx1">
                                            <a:alpha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/</m:t>
                                    </m:r>
                                    <m:sSub>
                                      <m:sSubPr>
                                        <m:ctrlPr>
                                          <a:rPr lang="es-ES" sz="900" b="0" i="1" smtClean="0">
                                            <a:solidFill>
                                              <a:schemeClr val="tx1">
                                                <a:alpha val="8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s-ES" sz="900" b="0" i="1" smtClean="0">
                                            <a:solidFill>
                                              <a:schemeClr val="tx1">
                                                <a:alpha val="8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es-ES" sz="900" b="0" i="0" smtClean="0">
                                            <a:solidFill>
                                              <a:schemeClr val="tx1">
                                                <a:alpha val="8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ref</m:t>
                                        </m:r>
                                      </m:sub>
                                    </m:sSub>
                                  </m:e>
                                </m:rad>
                              </m:den>
                            </m:f>
                            <m:r>
                              <a:rPr lang="es-ES" sz="900" b="0" i="1" smtClean="0">
                                <a:solidFill>
                                  <a:schemeClr val="tx1">
                                    <a:alpha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 [−]</m:t>
                            </m:r>
                          </m:oMath>
                        </m:oMathPara>
                      </a14:m>
                      <a:endParaRPr lang="es-ES" sz="900" dirty="0">
                        <a:solidFill>
                          <a:schemeClr val="tx1">
                            <a:alpha val="85000"/>
                          </a:schemeClr>
                        </a:solidFill>
                        <a:latin typeface="CMU Bright" panose="02000603000000000000" pitchFamily="2" charset="0"/>
                        <a:ea typeface="CMU Bright" panose="02000603000000000000" pitchFamily="2" charset="0"/>
                        <a:cs typeface="CMU Bright" panose="02000603000000000000" pitchFamily="2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14" name="CuadroTexto 13">
                      <a:extLst>
                        <a:ext uri="{FF2B5EF4-FFF2-40B4-BE49-F238E27FC236}">
                          <a16:creationId xmlns:a16="http://schemas.microsoft.com/office/drawing/2014/main" id="{6D6BD025-5CD7-7145-4A9A-D288BB6B2BC5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699083" y="4262340"/>
                      <a:ext cx="1011624" cy="322011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 l="-3012" t="-3774" r="-3614" b="-1132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s-E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15" name="Conector recto 14">
                  <a:extLst>
                    <a:ext uri="{FF2B5EF4-FFF2-40B4-BE49-F238E27FC236}">
                      <a16:creationId xmlns:a16="http://schemas.microsoft.com/office/drawing/2014/main" id="{65017507-5F76-F419-B7F8-0665A5DB725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171234" y="4614802"/>
                  <a:ext cx="241458" cy="430273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2" name="CuadroTexto 21">
                <a:extLst>
                  <a:ext uri="{FF2B5EF4-FFF2-40B4-BE49-F238E27FC236}">
                    <a16:creationId xmlns:a16="http://schemas.microsoft.com/office/drawing/2014/main" id="{D378AC32-0C39-B578-FE1B-7B0A5601457C}"/>
                  </a:ext>
                </a:extLst>
              </p:cNvPr>
              <p:cNvSpPr txBox="1"/>
              <p:nvPr/>
            </p:nvSpPr>
            <p:spPr>
              <a:xfrm>
                <a:off x="3236919" y="3528746"/>
                <a:ext cx="535517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900" b="1" dirty="0">
                    <a:solidFill>
                      <a:srgbClr val="FF0000"/>
                    </a:solidFill>
                    <a:latin typeface="CMU Sans Serif" panose="02000603000000000000" pitchFamily="2" charset="0"/>
                    <a:ea typeface="CMU Sans Serif" panose="02000603000000000000" pitchFamily="2" charset="0"/>
                    <a:cs typeface="CMU Sans Serif" panose="02000603000000000000" pitchFamily="2" charset="0"/>
                  </a:rPr>
                  <a:t>0.0</a:t>
                </a:r>
              </a:p>
            </p:txBody>
          </p:sp>
          <p:sp>
            <p:nvSpPr>
              <p:cNvPr id="23" name="CuadroTexto 22">
                <a:extLst>
                  <a:ext uri="{FF2B5EF4-FFF2-40B4-BE49-F238E27FC236}">
                    <a16:creationId xmlns:a16="http://schemas.microsoft.com/office/drawing/2014/main" id="{57DE262E-7BAD-421A-FE66-97851BCFCED9}"/>
                  </a:ext>
                </a:extLst>
              </p:cNvPr>
              <p:cNvSpPr txBox="1"/>
              <p:nvPr/>
            </p:nvSpPr>
            <p:spPr>
              <a:xfrm>
                <a:off x="2910891" y="3384564"/>
                <a:ext cx="535517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900" b="1" dirty="0">
                    <a:solidFill>
                      <a:srgbClr val="FF0000"/>
                    </a:solidFill>
                    <a:latin typeface="CMU Sans Serif" panose="02000603000000000000" pitchFamily="2" charset="0"/>
                    <a:ea typeface="CMU Sans Serif" panose="02000603000000000000" pitchFamily="2" charset="0"/>
                    <a:cs typeface="CMU Sans Serif" panose="02000603000000000000" pitchFamily="2" charset="0"/>
                  </a:rPr>
                  <a:t>0.25</a:t>
                </a:r>
              </a:p>
            </p:txBody>
          </p:sp>
          <p:sp>
            <p:nvSpPr>
              <p:cNvPr id="24" name="CuadroTexto 23">
                <a:extLst>
                  <a:ext uri="{FF2B5EF4-FFF2-40B4-BE49-F238E27FC236}">
                    <a16:creationId xmlns:a16="http://schemas.microsoft.com/office/drawing/2014/main" id="{4453CADB-08D3-7343-24C2-325F562FABFD}"/>
                  </a:ext>
                </a:extLst>
              </p:cNvPr>
              <p:cNvSpPr txBox="1"/>
              <p:nvPr/>
            </p:nvSpPr>
            <p:spPr>
              <a:xfrm>
                <a:off x="3022607" y="2987416"/>
                <a:ext cx="535517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900" b="1" dirty="0">
                    <a:solidFill>
                      <a:srgbClr val="FF0000"/>
                    </a:solidFill>
                    <a:latin typeface="CMU Sans Serif" panose="02000603000000000000" pitchFamily="2" charset="0"/>
                    <a:ea typeface="CMU Sans Serif" panose="02000603000000000000" pitchFamily="2" charset="0"/>
                    <a:cs typeface="CMU Sans Serif" panose="02000603000000000000" pitchFamily="2" charset="0"/>
                  </a:rPr>
                  <a:t>0.5</a:t>
                </a:r>
              </a:p>
            </p:txBody>
          </p:sp>
          <p:sp>
            <p:nvSpPr>
              <p:cNvPr id="25" name="CuadroTexto 24">
                <a:extLst>
                  <a:ext uri="{FF2B5EF4-FFF2-40B4-BE49-F238E27FC236}">
                    <a16:creationId xmlns:a16="http://schemas.microsoft.com/office/drawing/2014/main" id="{13EB6A97-D221-5E8F-E055-7C195CD10DCE}"/>
                  </a:ext>
                </a:extLst>
              </p:cNvPr>
              <p:cNvSpPr txBox="1"/>
              <p:nvPr/>
            </p:nvSpPr>
            <p:spPr>
              <a:xfrm>
                <a:off x="3335383" y="1411556"/>
                <a:ext cx="535517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900" b="1" dirty="0">
                    <a:solidFill>
                      <a:srgbClr val="FF0000"/>
                    </a:solidFill>
                    <a:latin typeface="CMU Sans Serif" panose="02000603000000000000" pitchFamily="2" charset="0"/>
                    <a:ea typeface="CMU Sans Serif" panose="02000603000000000000" pitchFamily="2" charset="0"/>
                    <a:cs typeface="CMU Sans Serif" panose="02000603000000000000" pitchFamily="2" charset="0"/>
                  </a:rPr>
                  <a:t>0.75</a:t>
                </a:r>
              </a:p>
            </p:txBody>
          </p:sp>
          <p:sp>
            <p:nvSpPr>
              <p:cNvPr id="26" name="CuadroTexto 25">
                <a:extLst>
                  <a:ext uri="{FF2B5EF4-FFF2-40B4-BE49-F238E27FC236}">
                    <a16:creationId xmlns:a16="http://schemas.microsoft.com/office/drawing/2014/main" id="{5A7D53A4-D772-9912-333B-A96D19666D3A}"/>
                  </a:ext>
                </a:extLst>
              </p:cNvPr>
              <p:cNvSpPr txBox="1"/>
              <p:nvPr/>
            </p:nvSpPr>
            <p:spPr>
              <a:xfrm>
                <a:off x="3429013" y="1121403"/>
                <a:ext cx="535517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900" b="1" dirty="0">
                    <a:solidFill>
                      <a:srgbClr val="FF0000"/>
                    </a:solidFill>
                    <a:latin typeface="CMU Sans Serif" panose="02000603000000000000" pitchFamily="2" charset="0"/>
                    <a:ea typeface="CMU Sans Serif" panose="02000603000000000000" pitchFamily="2" charset="0"/>
                    <a:cs typeface="CMU Sans Serif" panose="02000603000000000000" pitchFamily="2" charset="0"/>
                  </a:rPr>
                  <a:t>1.0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CuadroTexto 26">
                    <a:extLst>
                      <a:ext uri="{FF2B5EF4-FFF2-40B4-BE49-F238E27FC236}">
                        <a16:creationId xmlns:a16="http://schemas.microsoft.com/office/drawing/2014/main" id="{A788DB87-64E7-7EF5-E8D2-7A8FD342C88F}"/>
                      </a:ext>
                    </a:extLst>
                  </p:cNvPr>
                  <p:cNvSpPr txBox="1"/>
                  <p:nvPr/>
                </p:nvSpPr>
                <p:spPr>
                  <a:xfrm>
                    <a:off x="2565014" y="1183604"/>
                    <a:ext cx="625658" cy="261610"/>
                  </a:xfrm>
                  <a:prstGeom prst="rect">
                    <a:avLst/>
                  </a:prstGeom>
                  <a:noFill/>
                  <a:ln w="9525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s-ES" sz="1100" i="1" dirty="0">
                        <a:solidFill>
                          <a:srgbClr val="FF0000"/>
                        </a:solidFill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rPr>
                      <a:t>M</a:t>
                    </a:r>
                    <a:r>
                      <a:rPr lang="es-ES" sz="1100" baseline="-25000" dirty="0">
                        <a:solidFill>
                          <a:srgbClr val="FF0000"/>
                        </a:solidFill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rPr>
                      <a:t>0</a:t>
                    </a:r>
                    <a:r>
                      <a:rPr lang="es-ES" sz="1100" dirty="0">
                        <a:solidFill>
                          <a:srgbClr val="FF0000"/>
                        </a:solidFill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rPr>
                      <a:t> </a:t>
                    </a:r>
                    <a14:m>
                      <m:oMath xmlns:m="http://schemas.openxmlformats.org/officeDocument/2006/math">
                        <m:r>
                          <a:rPr lang="es-ES" sz="1050" b="0" i="0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Adobe Ming Std L" panose="02020300000000000000" pitchFamily="18" charset="-128"/>
                            <a:cs typeface="CMU Serif" panose="02000603000000000000" pitchFamily="2" charset="0"/>
                          </a:rPr>
                          <m:t>[</m:t>
                        </m:r>
                        <m:r>
                          <a:rPr lang="es-ES" sz="105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Adobe Ming Std L" panose="02020300000000000000" pitchFamily="18" charset="-128"/>
                            <a:cs typeface="CMU Serif" panose="02000603000000000000" pitchFamily="2" charset="0"/>
                          </a:rPr>
                          <m:t>−</m:t>
                        </m:r>
                        <m:r>
                          <a:rPr lang="es-ES" sz="1050" b="0" i="0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Adobe Ming Std L" panose="02020300000000000000" pitchFamily="18" charset="-128"/>
                            <a:cs typeface="CMU Serif" panose="02000603000000000000" pitchFamily="2" charset="0"/>
                          </a:rPr>
                          <m:t>]</m:t>
                        </m:r>
                      </m:oMath>
                    </a14:m>
                    <a:endParaRPr lang="es-ES" sz="1100" dirty="0">
                      <a:solidFill>
                        <a:srgbClr val="FF0000"/>
                      </a:solidFill>
                      <a:latin typeface="CMU Serif" panose="02000603000000000000" pitchFamily="2" charset="0"/>
                      <a:ea typeface="CMU Serif" panose="02000603000000000000" pitchFamily="2" charset="0"/>
                      <a:cs typeface="CMU Serif" panose="02000603000000000000" pitchFamily="2" charset="0"/>
                    </a:endParaRPr>
                  </a:p>
                </p:txBody>
              </p:sp>
            </mc:Choice>
            <mc:Fallback xmlns="">
              <p:sp>
                <p:nvSpPr>
                  <p:cNvPr id="27" name="CuadroTexto 26">
                    <a:extLst>
                      <a:ext uri="{FF2B5EF4-FFF2-40B4-BE49-F238E27FC236}">
                        <a16:creationId xmlns:a16="http://schemas.microsoft.com/office/drawing/2014/main" id="{A788DB87-64E7-7EF5-E8D2-7A8FD342C88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65014" y="1183604"/>
                    <a:ext cx="625658" cy="261610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b="-13333"/>
                    </a:stretch>
                  </a:blipFill>
                  <a:ln w="9525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s-E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CuadroTexto 27">
                    <a:extLst>
                      <a:ext uri="{FF2B5EF4-FFF2-40B4-BE49-F238E27FC236}">
                        <a16:creationId xmlns:a16="http://schemas.microsoft.com/office/drawing/2014/main" id="{F845F60B-E254-6C83-B26D-50B6F7F2A86A}"/>
                      </a:ext>
                    </a:extLst>
                  </p:cNvPr>
                  <p:cNvSpPr txBox="1"/>
                  <p:nvPr/>
                </p:nvSpPr>
                <p:spPr>
                  <a:xfrm>
                    <a:off x="9041835" y="1170905"/>
                    <a:ext cx="663765" cy="276999"/>
                  </a:xfrm>
                  <a:prstGeom prst="rect">
                    <a:avLst/>
                  </a:prstGeom>
                  <a:solidFill>
                    <a:schemeClr val="bg1"/>
                  </a:solidFill>
                  <a:ln w="9525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s-ES" sz="1200" i="1" dirty="0">
                        <a:solidFill>
                          <a:srgbClr val="FF0000"/>
                        </a:solidFill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rPr>
                      <a:t>M</a:t>
                    </a:r>
                    <a:r>
                      <a:rPr lang="es-ES" sz="1200" baseline="-25000" dirty="0">
                        <a:solidFill>
                          <a:srgbClr val="FF0000"/>
                        </a:solidFill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rPr>
                      <a:t>0</a:t>
                    </a:r>
                    <a14:m>
                      <m:oMath xmlns:m="http://schemas.openxmlformats.org/officeDocument/2006/math">
                        <m:r>
                          <a:rPr lang="es-ES" sz="1100" b="0" i="0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Adobe Ming Std L" panose="02020300000000000000" pitchFamily="18" charset="-128"/>
                            <a:cs typeface="CMU Serif" panose="02000603000000000000" pitchFamily="2" charset="0"/>
                          </a:rPr>
                          <m:t>  [</m:t>
                        </m:r>
                        <m:r>
                          <a:rPr lang="es-ES" sz="110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Adobe Ming Std L" panose="02020300000000000000" pitchFamily="18" charset="-128"/>
                            <a:cs typeface="CMU Serif" panose="02000603000000000000" pitchFamily="2" charset="0"/>
                          </a:rPr>
                          <m:t>−</m:t>
                        </m:r>
                        <m:r>
                          <a:rPr lang="es-ES" sz="1100" b="0" i="0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Adobe Ming Std L" panose="02020300000000000000" pitchFamily="18" charset="-128"/>
                            <a:cs typeface="CMU Serif" panose="02000603000000000000" pitchFamily="2" charset="0"/>
                          </a:rPr>
                          <m:t>]</m:t>
                        </m:r>
                      </m:oMath>
                    </a14:m>
                    <a:endParaRPr lang="es-ES" sz="1200" dirty="0">
                      <a:solidFill>
                        <a:srgbClr val="FF0000"/>
                      </a:solidFill>
                      <a:latin typeface="CMU Serif" panose="02000603000000000000" pitchFamily="2" charset="0"/>
                      <a:ea typeface="CMU Serif" panose="02000603000000000000" pitchFamily="2" charset="0"/>
                      <a:cs typeface="CMU Serif" panose="02000603000000000000" pitchFamily="2" charset="0"/>
                    </a:endParaRPr>
                  </a:p>
                </p:txBody>
              </p:sp>
            </mc:Choice>
            <mc:Fallback xmlns="">
              <p:sp>
                <p:nvSpPr>
                  <p:cNvPr id="28" name="CuadroTexto 27">
                    <a:extLst>
                      <a:ext uri="{FF2B5EF4-FFF2-40B4-BE49-F238E27FC236}">
                        <a16:creationId xmlns:a16="http://schemas.microsoft.com/office/drawing/2014/main" id="{F845F60B-E254-6C83-B26D-50B6F7F2A86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041835" y="1170905"/>
                    <a:ext cx="663765" cy="276999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b="-12500"/>
                    </a:stretch>
                  </a:blipFill>
                  <a:ln w="9525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s-E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9" name="CuadroTexto 28">
                <a:extLst>
                  <a:ext uri="{FF2B5EF4-FFF2-40B4-BE49-F238E27FC236}">
                    <a16:creationId xmlns:a16="http://schemas.microsoft.com/office/drawing/2014/main" id="{3EC8171B-20FA-35B2-D678-7340BB93E935}"/>
                  </a:ext>
                </a:extLst>
              </p:cNvPr>
              <p:cNvSpPr txBox="1"/>
              <p:nvPr/>
            </p:nvSpPr>
            <p:spPr>
              <a:xfrm>
                <a:off x="8136467" y="3533969"/>
                <a:ext cx="535517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900" b="1" dirty="0">
                    <a:solidFill>
                      <a:srgbClr val="FF0000"/>
                    </a:solidFill>
                    <a:latin typeface="CMU Sans Serif" panose="02000603000000000000" pitchFamily="2" charset="0"/>
                    <a:ea typeface="CMU Sans Serif" panose="02000603000000000000" pitchFamily="2" charset="0"/>
                    <a:cs typeface="CMU Sans Serif" panose="02000603000000000000" pitchFamily="2" charset="0"/>
                  </a:rPr>
                  <a:t>0.0</a:t>
                </a:r>
              </a:p>
            </p:txBody>
          </p:sp>
          <p:sp>
            <p:nvSpPr>
              <p:cNvPr id="30" name="CuadroTexto 29">
                <a:extLst>
                  <a:ext uri="{FF2B5EF4-FFF2-40B4-BE49-F238E27FC236}">
                    <a16:creationId xmlns:a16="http://schemas.microsoft.com/office/drawing/2014/main" id="{6B70AF7D-F1B5-F93F-0345-7C43B7A0A556}"/>
                  </a:ext>
                </a:extLst>
              </p:cNvPr>
              <p:cNvSpPr txBox="1"/>
              <p:nvPr/>
            </p:nvSpPr>
            <p:spPr>
              <a:xfrm>
                <a:off x="8615205" y="1471909"/>
                <a:ext cx="535517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900" b="1" dirty="0">
                    <a:solidFill>
                      <a:srgbClr val="FF0000"/>
                    </a:solidFill>
                    <a:latin typeface="CMU Sans Serif" panose="02000603000000000000" pitchFamily="2" charset="0"/>
                    <a:ea typeface="CMU Sans Serif" panose="02000603000000000000" pitchFamily="2" charset="0"/>
                    <a:cs typeface="CMU Sans Serif" panose="02000603000000000000" pitchFamily="2" charset="0"/>
                  </a:rPr>
                  <a:t>0.5</a:t>
                </a:r>
              </a:p>
            </p:txBody>
          </p:sp>
          <p:sp>
            <p:nvSpPr>
              <p:cNvPr id="31" name="CuadroTexto 30">
                <a:extLst>
                  <a:ext uri="{FF2B5EF4-FFF2-40B4-BE49-F238E27FC236}">
                    <a16:creationId xmlns:a16="http://schemas.microsoft.com/office/drawing/2014/main" id="{559801D6-EDEE-0EB3-802E-EF2CC788BBEC}"/>
                  </a:ext>
                </a:extLst>
              </p:cNvPr>
              <p:cNvSpPr txBox="1"/>
              <p:nvPr/>
            </p:nvSpPr>
            <p:spPr>
              <a:xfrm>
                <a:off x="8573621" y="1378139"/>
                <a:ext cx="535517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900" b="1" dirty="0">
                    <a:solidFill>
                      <a:srgbClr val="FF0000"/>
                    </a:solidFill>
                    <a:latin typeface="CMU Sans Serif" panose="02000603000000000000" pitchFamily="2" charset="0"/>
                    <a:ea typeface="CMU Sans Serif" panose="02000603000000000000" pitchFamily="2" charset="0"/>
                    <a:cs typeface="CMU Sans Serif" panose="02000603000000000000" pitchFamily="2" charset="0"/>
                  </a:rPr>
                  <a:t>0.25</a:t>
                </a:r>
              </a:p>
            </p:txBody>
          </p:sp>
          <p:sp>
            <p:nvSpPr>
              <p:cNvPr id="32" name="CuadroTexto 31">
                <a:extLst>
                  <a:ext uri="{FF2B5EF4-FFF2-40B4-BE49-F238E27FC236}">
                    <a16:creationId xmlns:a16="http://schemas.microsoft.com/office/drawing/2014/main" id="{FD9DC6EB-A4D7-228E-8542-A5296B4F675F}"/>
                  </a:ext>
                </a:extLst>
              </p:cNvPr>
              <p:cNvSpPr txBox="1"/>
              <p:nvPr/>
            </p:nvSpPr>
            <p:spPr>
              <a:xfrm>
                <a:off x="8434482" y="3528746"/>
                <a:ext cx="535517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900" b="1" dirty="0">
                    <a:solidFill>
                      <a:srgbClr val="FF0000"/>
                    </a:solidFill>
                    <a:latin typeface="CMU Sans Serif" panose="02000603000000000000" pitchFamily="2" charset="0"/>
                    <a:ea typeface="CMU Sans Serif" panose="02000603000000000000" pitchFamily="2" charset="0"/>
                    <a:cs typeface="CMU Sans Serif" panose="02000603000000000000" pitchFamily="2" charset="0"/>
                  </a:rPr>
                  <a:t>0.75</a:t>
                </a:r>
              </a:p>
            </p:txBody>
          </p:sp>
          <p:sp>
            <p:nvSpPr>
              <p:cNvPr id="33" name="CuadroTexto 32">
                <a:extLst>
                  <a:ext uri="{FF2B5EF4-FFF2-40B4-BE49-F238E27FC236}">
                    <a16:creationId xmlns:a16="http://schemas.microsoft.com/office/drawing/2014/main" id="{8181C3E5-3BD9-1D4D-6C5E-09A331CD0496}"/>
                  </a:ext>
                </a:extLst>
              </p:cNvPr>
              <p:cNvSpPr txBox="1"/>
              <p:nvPr/>
            </p:nvSpPr>
            <p:spPr>
              <a:xfrm>
                <a:off x="8680450" y="1632682"/>
                <a:ext cx="535517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900" b="1" dirty="0">
                    <a:solidFill>
                      <a:srgbClr val="FF0000"/>
                    </a:solidFill>
                    <a:latin typeface="CMU Sans Serif" panose="02000603000000000000" pitchFamily="2" charset="0"/>
                    <a:ea typeface="CMU Sans Serif" panose="02000603000000000000" pitchFamily="2" charset="0"/>
                    <a:cs typeface="CMU Sans Serif" panose="02000603000000000000" pitchFamily="2" charset="0"/>
                  </a:rPr>
                  <a:t>1.0</a:t>
                </a:r>
              </a:p>
            </p:txBody>
          </p:sp>
        </p:grpSp>
        <p:sp>
          <p:nvSpPr>
            <p:cNvPr id="6" name="CuadroTexto 4">
              <a:extLst>
                <a:ext uri="{FF2B5EF4-FFF2-40B4-BE49-F238E27FC236}">
                  <a16:creationId xmlns:a16="http://schemas.microsoft.com/office/drawing/2014/main" id="{E32ECD1D-0888-4155-6BEE-795AAE20B31C}"/>
                </a:ext>
              </a:extLst>
            </p:cNvPr>
            <p:cNvSpPr txBox="1"/>
            <p:nvPr/>
          </p:nvSpPr>
          <p:spPr>
            <a:xfrm>
              <a:off x="4694483" y="673225"/>
              <a:ext cx="3363685" cy="246221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rtlCol="0">
              <a:spAutoFit/>
            </a:bodyPr>
            <a:lstStyle>
              <a:defPPr>
                <a:defRPr lang="es-E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s-ES" sz="1000" dirty="0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CHOKED NOZZLE         SUBSONIC NOZZLE</a:t>
              </a:r>
            </a:p>
          </p:txBody>
        </p:sp>
        <p:cxnSp>
          <p:nvCxnSpPr>
            <p:cNvPr id="8" name="Conector recto 7">
              <a:extLst>
                <a:ext uri="{FF2B5EF4-FFF2-40B4-BE49-F238E27FC236}">
                  <a16:creationId xmlns:a16="http://schemas.microsoft.com/office/drawing/2014/main" id="{6B8E3A47-F351-D8DC-32CB-7CE88967A65B}"/>
                </a:ext>
              </a:extLst>
            </p:cNvPr>
            <p:cNvCxnSpPr>
              <a:cxnSpLocks/>
            </p:cNvCxnSpPr>
            <p:nvPr/>
          </p:nvCxnSpPr>
          <p:spPr>
            <a:xfrm>
              <a:off x="4750650" y="782972"/>
              <a:ext cx="200204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ector recto 8">
              <a:extLst>
                <a:ext uri="{FF2B5EF4-FFF2-40B4-BE49-F238E27FC236}">
                  <a16:creationId xmlns:a16="http://schemas.microsoft.com/office/drawing/2014/main" id="{E770DE6E-8BD7-D08D-23D8-1F75D5502207}"/>
                </a:ext>
              </a:extLst>
            </p:cNvPr>
            <p:cNvCxnSpPr>
              <a:cxnSpLocks/>
            </p:cNvCxnSpPr>
            <p:nvPr/>
          </p:nvCxnSpPr>
          <p:spPr>
            <a:xfrm>
              <a:off x="6261826" y="779372"/>
              <a:ext cx="200204" cy="0"/>
            </a:xfrm>
            <a:prstGeom prst="line">
              <a:avLst/>
            </a:prstGeom>
            <a:ln w="28575">
              <a:solidFill>
                <a:srgbClr val="FF0000"/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CuadroTexto 4">
            <a:extLst>
              <a:ext uri="{FF2B5EF4-FFF2-40B4-BE49-F238E27FC236}">
                <a16:creationId xmlns:a16="http://schemas.microsoft.com/office/drawing/2014/main" id="{BA38107A-0B79-A750-EC80-780C3ADBF264}"/>
              </a:ext>
            </a:extLst>
          </p:cNvPr>
          <p:cNvSpPr txBox="1"/>
          <p:nvPr/>
        </p:nvSpPr>
        <p:spPr>
          <a:xfrm>
            <a:off x="4691496" y="477443"/>
            <a:ext cx="1288596" cy="246221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1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GENERAL</a:t>
            </a:r>
          </a:p>
        </p:txBody>
      </p:sp>
      <p:sp>
        <p:nvSpPr>
          <p:cNvPr id="3" name="CuadroTexto 4">
            <a:extLst>
              <a:ext uri="{FF2B5EF4-FFF2-40B4-BE49-F238E27FC236}">
                <a16:creationId xmlns:a16="http://schemas.microsoft.com/office/drawing/2014/main" id="{E7832061-E93F-3B84-ECE3-DCD455C52E52}"/>
              </a:ext>
            </a:extLst>
          </p:cNvPr>
          <p:cNvSpPr txBox="1"/>
          <p:nvPr/>
        </p:nvSpPr>
        <p:spPr>
          <a:xfrm>
            <a:off x="6302064" y="480657"/>
            <a:ext cx="1288596" cy="246221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1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ANALYTICAL</a:t>
            </a:r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8AE4BE6A-9889-0AD7-EA03-E39B54B2826E}"/>
              </a:ext>
            </a:extLst>
          </p:cNvPr>
          <p:cNvCxnSpPr>
            <a:cxnSpLocks/>
          </p:cNvCxnSpPr>
          <p:nvPr/>
        </p:nvCxnSpPr>
        <p:spPr>
          <a:xfrm>
            <a:off x="6265724" y="590853"/>
            <a:ext cx="20020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ángulo 15">
            <a:extLst>
              <a:ext uri="{FF2B5EF4-FFF2-40B4-BE49-F238E27FC236}">
                <a16:creationId xmlns:a16="http://schemas.microsoft.com/office/drawing/2014/main" id="{3A5C701D-7BA3-5489-6464-15C62D6DB9F4}"/>
              </a:ext>
            </a:extLst>
          </p:cNvPr>
          <p:cNvSpPr/>
          <p:nvPr/>
        </p:nvSpPr>
        <p:spPr>
          <a:xfrm>
            <a:off x="4686421" y="464564"/>
            <a:ext cx="3118175" cy="440763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EDD7BE1C-3CA3-B4C8-BD51-586F71894F4A}"/>
              </a:ext>
            </a:extLst>
          </p:cNvPr>
          <p:cNvCxnSpPr>
            <a:cxnSpLocks/>
          </p:cNvCxnSpPr>
          <p:nvPr/>
        </p:nvCxnSpPr>
        <p:spPr>
          <a:xfrm>
            <a:off x="4750650" y="580697"/>
            <a:ext cx="200204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E94BB8D8-B57C-2981-313F-E7810B2258BB}"/>
              </a:ext>
            </a:extLst>
          </p:cNvPr>
          <p:cNvCxnSpPr/>
          <p:nvPr/>
        </p:nvCxnSpPr>
        <p:spPr>
          <a:xfrm>
            <a:off x="10384972" y="3384564"/>
            <a:ext cx="0" cy="1626146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0D62637E-B992-84B3-04C1-94EF987A38D3}"/>
              </a:ext>
            </a:extLst>
          </p:cNvPr>
          <p:cNvCxnSpPr>
            <a:cxnSpLocks/>
          </p:cNvCxnSpPr>
          <p:nvPr/>
        </p:nvCxnSpPr>
        <p:spPr>
          <a:xfrm>
            <a:off x="8545286" y="1378139"/>
            <a:ext cx="0" cy="2381439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Rectángulo 34">
            <a:extLst>
              <a:ext uri="{FF2B5EF4-FFF2-40B4-BE49-F238E27FC236}">
                <a16:creationId xmlns:a16="http://schemas.microsoft.com/office/drawing/2014/main" id="{238E732C-5EEC-9877-3610-80B6CD0E7F51}"/>
              </a:ext>
            </a:extLst>
          </p:cNvPr>
          <p:cNvSpPr/>
          <p:nvPr/>
        </p:nvSpPr>
        <p:spPr>
          <a:xfrm>
            <a:off x="3859044" y="3317815"/>
            <a:ext cx="93630" cy="63662"/>
          </a:xfrm>
          <a:prstGeom prst="rect">
            <a:avLst/>
          </a:prstGeom>
          <a:solidFill>
            <a:srgbClr val="A8E1A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2D3200ED-09A6-6F1B-A5C3-D33A3AC40E6D}"/>
              </a:ext>
            </a:extLst>
          </p:cNvPr>
          <p:cNvSpPr txBox="1"/>
          <p:nvPr/>
        </p:nvSpPr>
        <p:spPr>
          <a:xfrm>
            <a:off x="3728210" y="3244627"/>
            <a:ext cx="53551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9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0.7</a:t>
            </a:r>
          </a:p>
        </p:txBody>
      </p:sp>
      <p:sp>
        <p:nvSpPr>
          <p:cNvPr id="40" name="Rectángulo 39">
            <a:extLst>
              <a:ext uri="{FF2B5EF4-FFF2-40B4-BE49-F238E27FC236}">
                <a16:creationId xmlns:a16="http://schemas.microsoft.com/office/drawing/2014/main" id="{E35A285E-00D6-C10A-F6B7-1186007B6F2D}"/>
              </a:ext>
            </a:extLst>
          </p:cNvPr>
          <p:cNvSpPr/>
          <p:nvPr/>
        </p:nvSpPr>
        <p:spPr>
          <a:xfrm>
            <a:off x="3952704" y="2822399"/>
            <a:ext cx="160324" cy="84551"/>
          </a:xfrm>
          <a:prstGeom prst="rect">
            <a:avLst/>
          </a:prstGeom>
          <a:solidFill>
            <a:srgbClr val="A8E1A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66857F4B-4D57-ADD7-AC79-4B6B08229F7C}"/>
              </a:ext>
            </a:extLst>
          </p:cNvPr>
          <p:cNvSpPr txBox="1"/>
          <p:nvPr/>
        </p:nvSpPr>
        <p:spPr>
          <a:xfrm>
            <a:off x="3837308" y="2749258"/>
            <a:ext cx="53551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9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0.73</a:t>
            </a:r>
          </a:p>
        </p:txBody>
      </p:sp>
      <p:sp>
        <p:nvSpPr>
          <p:cNvPr id="41" name="Rectángulo 40">
            <a:extLst>
              <a:ext uri="{FF2B5EF4-FFF2-40B4-BE49-F238E27FC236}">
                <a16:creationId xmlns:a16="http://schemas.microsoft.com/office/drawing/2014/main" id="{B1E485B2-232C-7A56-12EF-CAA59F8998EB}"/>
              </a:ext>
            </a:extLst>
          </p:cNvPr>
          <p:cNvSpPr/>
          <p:nvPr/>
        </p:nvSpPr>
        <p:spPr>
          <a:xfrm>
            <a:off x="4052776" y="2337123"/>
            <a:ext cx="171893" cy="67778"/>
          </a:xfrm>
          <a:prstGeom prst="rect">
            <a:avLst/>
          </a:prstGeom>
          <a:solidFill>
            <a:srgbClr val="B1E4A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7" name="CuadroTexto 36">
            <a:extLst>
              <a:ext uri="{FF2B5EF4-FFF2-40B4-BE49-F238E27FC236}">
                <a16:creationId xmlns:a16="http://schemas.microsoft.com/office/drawing/2014/main" id="{496F61BB-B0F8-8587-82DB-88E830711D22}"/>
              </a:ext>
            </a:extLst>
          </p:cNvPr>
          <p:cNvSpPr txBox="1"/>
          <p:nvPr/>
        </p:nvSpPr>
        <p:spPr>
          <a:xfrm>
            <a:off x="3940988" y="2255596"/>
            <a:ext cx="53551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9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0.76</a:t>
            </a:r>
          </a:p>
        </p:txBody>
      </p:sp>
      <p:sp>
        <p:nvSpPr>
          <p:cNvPr id="42" name="Rectángulo 41">
            <a:extLst>
              <a:ext uri="{FF2B5EF4-FFF2-40B4-BE49-F238E27FC236}">
                <a16:creationId xmlns:a16="http://schemas.microsoft.com/office/drawing/2014/main" id="{D5523CA8-D743-BF5F-8D54-45DDB85391F6}"/>
              </a:ext>
            </a:extLst>
          </p:cNvPr>
          <p:cNvSpPr/>
          <p:nvPr/>
        </p:nvSpPr>
        <p:spPr>
          <a:xfrm>
            <a:off x="4152899" y="1848102"/>
            <a:ext cx="143540" cy="67778"/>
          </a:xfrm>
          <a:prstGeom prst="rect">
            <a:avLst/>
          </a:prstGeom>
          <a:solidFill>
            <a:srgbClr val="B4E5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3" name="CuadroTexto 42">
            <a:extLst>
              <a:ext uri="{FF2B5EF4-FFF2-40B4-BE49-F238E27FC236}">
                <a16:creationId xmlns:a16="http://schemas.microsoft.com/office/drawing/2014/main" id="{4DFE70FD-AC8C-9542-C9B3-E484CD8B684D}"/>
              </a:ext>
            </a:extLst>
          </p:cNvPr>
          <p:cNvSpPr txBox="1"/>
          <p:nvPr/>
        </p:nvSpPr>
        <p:spPr>
          <a:xfrm>
            <a:off x="4028680" y="1769992"/>
            <a:ext cx="53551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9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0.79</a:t>
            </a:r>
          </a:p>
        </p:txBody>
      </p:sp>
      <p:sp>
        <p:nvSpPr>
          <p:cNvPr id="44" name="Rectángulo 43">
            <a:extLst>
              <a:ext uri="{FF2B5EF4-FFF2-40B4-BE49-F238E27FC236}">
                <a16:creationId xmlns:a16="http://schemas.microsoft.com/office/drawing/2014/main" id="{9FCCB840-D606-66B7-FD79-0A845DCE0C97}"/>
              </a:ext>
            </a:extLst>
          </p:cNvPr>
          <p:cNvSpPr/>
          <p:nvPr/>
        </p:nvSpPr>
        <p:spPr>
          <a:xfrm>
            <a:off x="4219041" y="1354294"/>
            <a:ext cx="130368" cy="59321"/>
          </a:xfrm>
          <a:prstGeom prst="rect">
            <a:avLst/>
          </a:prstGeom>
          <a:solidFill>
            <a:srgbClr val="B4E5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5" name="CuadroTexto 44">
            <a:extLst>
              <a:ext uri="{FF2B5EF4-FFF2-40B4-BE49-F238E27FC236}">
                <a16:creationId xmlns:a16="http://schemas.microsoft.com/office/drawing/2014/main" id="{F3D9E23F-DE10-6927-8327-14B085842852}"/>
              </a:ext>
            </a:extLst>
          </p:cNvPr>
          <p:cNvSpPr txBox="1"/>
          <p:nvPr/>
        </p:nvSpPr>
        <p:spPr>
          <a:xfrm>
            <a:off x="4099689" y="1268345"/>
            <a:ext cx="53551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9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0.81</a:t>
            </a:r>
          </a:p>
        </p:txBody>
      </p:sp>
      <p:sp>
        <p:nvSpPr>
          <p:cNvPr id="47" name="Rectángulo 46">
            <a:extLst>
              <a:ext uri="{FF2B5EF4-FFF2-40B4-BE49-F238E27FC236}">
                <a16:creationId xmlns:a16="http://schemas.microsoft.com/office/drawing/2014/main" id="{A39E1EA2-72CB-09C5-75AC-B90F2E4643EA}"/>
              </a:ext>
            </a:extLst>
          </p:cNvPr>
          <p:cNvSpPr/>
          <p:nvPr/>
        </p:nvSpPr>
        <p:spPr>
          <a:xfrm>
            <a:off x="9069080" y="3338567"/>
            <a:ext cx="183772" cy="110197"/>
          </a:xfrm>
          <a:prstGeom prst="rect">
            <a:avLst/>
          </a:prstGeom>
          <a:solidFill>
            <a:srgbClr val="AEE3B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6" name="CuadroTexto 45">
            <a:extLst>
              <a:ext uri="{FF2B5EF4-FFF2-40B4-BE49-F238E27FC236}">
                <a16:creationId xmlns:a16="http://schemas.microsoft.com/office/drawing/2014/main" id="{150C72D7-0FF1-FAE7-2012-87F86B8291D6}"/>
              </a:ext>
            </a:extLst>
          </p:cNvPr>
          <p:cNvSpPr txBox="1"/>
          <p:nvPr/>
        </p:nvSpPr>
        <p:spPr>
          <a:xfrm>
            <a:off x="8969999" y="3273325"/>
            <a:ext cx="53551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9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0.79</a:t>
            </a:r>
          </a:p>
        </p:txBody>
      </p:sp>
      <p:sp>
        <p:nvSpPr>
          <p:cNvPr id="48" name="Rectángulo 47">
            <a:extLst>
              <a:ext uri="{FF2B5EF4-FFF2-40B4-BE49-F238E27FC236}">
                <a16:creationId xmlns:a16="http://schemas.microsoft.com/office/drawing/2014/main" id="{E5C4A8DB-F212-D3E4-674C-112C03E08631}"/>
              </a:ext>
            </a:extLst>
          </p:cNvPr>
          <p:cNvSpPr/>
          <p:nvPr/>
        </p:nvSpPr>
        <p:spPr>
          <a:xfrm>
            <a:off x="9210780" y="1577583"/>
            <a:ext cx="183772" cy="110197"/>
          </a:xfrm>
          <a:prstGeom prst="rect">
            <a:avLst/>
          </a:prstGeom>
          <a:solidFill>
            <a:srgbClr val="AEE3B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0" name="CuadroTexto 49">
            <a:extLst>
              <a:ext uri="{FF2B5EF4-FFF2-40B4-BE49-F238E27FC236}">
                <a16:creationId xmlns:a16="http://schemas.microsoft.com/office/drawing/2014/main" id="{2FB5D689-A01B-15A6-21DB-4F02599D4FFB}"/>
              </a:ext>
            </a:extLst>
          </p:cNvPr>
          <p:cNvSpPr txBox="1"/>
          <p:nvPr/>
        </p:nvSpPr>
        <p:spPr>
          <a:xfrm>
            <a:off x="9126793" y="1524420"/>
            <a:ext cx="53551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9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0.81</a:t>
            </a:r>
          </a:p>
        </p:txBody>
      </p:sp>
    </p:spTree>
    <p:extLst>
      <p:ext uri="{BB962C8B-B14F-4D97-AF65-F5344CB8AC3E}">
        <p14:creationId xmlns:p14="http://schemas.microsoft.com/office/powerpoint/2010/main" val="8656328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Imagen 32" descr="Gráfico&#10;&#10;Descripción generada automáticamente">
            <a:extLst>
              <a:ext uri="{FF2B5EF4-FFF2-40B4-BE49-F238E27FC236}">
                <a16:creationId xmlns:a16="http://schemas.microsoft.com/office/drawing/2014/main" id="{2A462EA4-EE9C-8D49-4111-F01FF666DF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06"/>
          <a:stretch/>
        </p:blipFill>
        <p:spPr>
          <a:xfrm>
            <a:off x="0" y="692258"/>
            <a:ext cx="12192000" cy="5784742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4A1EB779-17E9-5FA0-BF7F-1B1F2C50AD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8630" y="584080"/>
            <a:ext cx="3254363" cy="248154"/>
          </a:xfrm>
          <a:prstGeom prst="rect">
            <a:avLst/>
          </a:prstGeom>
        </p:spPr>
      </p:pic>
      <p:pic>
        <p:nvPicPr>
          <p:cNvPr id="2" name="Imagen 1" descr="Gráfico&#10;&#10;Descripción generada automáticamente">
            <a:extLst>
              <a:ext uri="{FF2B5EF4-FFF2-40B4-BE49-F238E27FC236}">
                <a16:creationId xmlns:a16="http://schemas.microsoft.com/office/drawing/2014/main" id="{D276535F-170B-ED99-66E9-AB45D12035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08" t="12913" r="82635" b="82537"/>
          <a:stretch/>
        </p:blipFill>
        <p:spPr>
          <a:xfrm>
            <a:off x="1399113" y="1176726"/>
            <a:ext cx="518984" cy="276999"/>
          </a:xfrm>
          <a:prstGeom prst="rect">
            <a:avLst/>
          </a:prstGeom>
        </p:spPr>
      </p:pic>
      <p:sp>
        <p:nvSpPr>
          <p:cNvPr id="16" name="Rectángulo 15">
            <a:extLst>
              <a:ext uri="{FF2B5EF4-FFF2-40B4-BE49-F238E27FC236}">
                <a16:creationId xmlns:a16="http://schemas.microsoft.com/office/drawing/2014/main" id="{834F2A12-2D90-1EDB-3CF5-73C0441FA6D3}"/>
              </a:ext>
            </a:extLst>
          </p:cNvPr>
          <p:cNvSpPr/>
          <p:nvPr/>
        </p:nvSpPr>
        <p:spPr>
          <a:xfrm>
            <a:off x="10263930" y="767592"/>
            <a:ext cx="767593" cy="3271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4AC0093D-94EF-1EB9-BD84-683461CF9388}"/>
              </a:ext>
            </a:extLst>
          </p:cNvPr>
          <p:cNvSpPr/>
          <p:nvPr/>
        </p:nvSpPr>
        <p:spPr>
          <a:xfrm>
            <a:off x="8423944" y="6090203"/>
            <a:ext cx="767593" cy="3271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8149B041-1F41-83CD-C764-61ACD5338ECF}"/>
              </a:ext>
            </a:extLst>
          </p:cNvPr>
          <p:cNvSpPr/>
          <p:nvPr/>
        </p:nvSpPr>
        <p:spPr>
          <a:xfrm>
            <a:off x="4453156" y="767592"/>
            <a:ext cx="767593" cy="3271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36" name="Imagen 35" descr="Interfaz de usuario gráfica, Gráfico&#10;&#10;Descripción generada automáticamente">
            <a:extLst>
              <a:ext uri="{FF2B5EF4-FFF2-40B4-BE49-F238E27FC236}">
                <a16:creationId xmlns:a16="http://schemas.microsoft.com/office/drawing/2014/main" id="{18A05305-EDC5-6E5A-A56A-3672EED09E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79" t="9080" r="78974" b="86096"/>
          <a:stretch/>
        </p:blipFill>
        <p:spPr>
          <a:xfrm>
            <a:off x="1983415" y="1176726"/>
            <a:ext cx="974000" cy="278881"/>
          </a:xfrm>
          <a:prstGeom prst="rect">
            <a:avLst/>
          </a:prstGeom>
        </p:spPr>
      </p:pic>
      <p:pic>
        <p:nvPicPr>
          <p:cNvPr id="39" name="Imagen 38" descr="Gráfico&#10;&#10;Descripción generada automáticamente">
            <a:extLst>
              <a:ext uri="{FF2B5EF4-FFF2-40B4-BE49-F238E27FC236}">
                <a16:creationId xmlns:a16="http://schemas.microsoft.com/office/drawing/2014/main" id="{D5513F60-7FB8-A008-5077-E93A37ECCB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08" t="12913" r="82635" b="82537"/>
          <a:stretch/>
        </p:blipFill>
        <p:spPr>
          <a:xfrm>
            <a:off x="6551682" y="1174844"/>
            <a:ext cx="518984" cy="276999"/>
          </a:xfrm>
          <a:prstGeom prst="rect">
            <a:avLst/>
          </a:prstGeom>
        </p:spPr>
      </p:pic>
      <p:pic>
        <p:nvPicPr>
          <p:cNvPr id="40" name="Imagen 39" descr="Interfaz de usuario gráfica, Gráfico&#10;&#10;Descripción generada automáticamente">
            <a:extLst>
              <a:ext uri="{FF2B5EF4-FFF2-40B4-BE49-F238E27FC236}">
                <a16:creationId xmlns:a16="http://schemas.microsoft.com/office/drawing/2014/main" id="{8F1701EC-3AE9-6016-ABAF-051A22ED5B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79" t="9080" r="78974" b="86096"/>
          <a:stretch/>
        </p:blipFill>
        <p:spPr>
          <a:xfrm>
            <a:off x="7135984" y="1174844"/>
            <a:ext cx="974000" cy="278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3131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2A8A79-7882-6D4A-26BA-83468B49C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º</a:t>
            </a:r>
          </a:p>
        </p:txBody>
      </p:sp>
      <p:pic>
        <p:nvPicPr>
          <p:cNvPr id="5" name="Marcador de contenido 4" descr="Gráfico, Gráfico de superficie&#10;&#10;Descripción generada automáticamente">
            <a:extLst>
              <a:ext uri="{FF2B5EF4-FFF2-40B4-BE49-F238E27FC236}">
                <a16:creationId xmlns:a16="http://schemas.microsoft.com/office/drawing/2014/main" id="{A7736D62-DDBF-3376-3331-4C798EA481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454" y="440626"/>
            <a:ext cx="10915650" cy="6111045"/>
          </a:xfr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517282A2-3414-1D50-7C4E-A6BD2278DD79}"/>
              </a:ext>
            </a:extLst>
          </p:cNvPr>
          <p:cNvSpPr/>
          <p:nvPr/>
        </p:nvSpPr>
        <p:spPr>
          <a:xfrm>
            <a:off x="10272319" y="562062"/>
            <a:ext cx="767593" cy="3271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4F7D586D-653D-E075-C648-E10BB5D718C2}"/>
              </a:ext>
            </a:extLst>
          </p:cNvPr>
          <p:cNvSpPr/>
          <p:nvPr/>
        </p:nvSpPr>
        <p:spPr>
          <a:xfrm>
            <a:off x="8528807" y="6165704"/>
            <a:ext cx="767593" cy="3271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72DED32A-A763-9B7D-5769-A942842A3041}"/>
              </a:ext>
            </a:extLst>
          </p:cNvPr>
          <p:cNvSpPr/>
          <p:nvPr/>
        </p:nvSpPr>
        <p:spPr>
          <a:xfrm>
            <a:off x="4461545" y="562062"/>
            <a:ext cx="767593" cy="3271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794014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2761</TotalTime>
  <Words>83</Words>
  <Application>Microsoft Office PowerPoint</Application>
  <PresentationFormat>Panorámica</PresentationFormat>
  <Paragraphs>53</Paragraphs>
  <Slides>4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</vt:i4>
      </vt:variant>
    </vt:vector>
  </HeadingPairs>
  <TitlesOfParts>
    <vt:vector size="14" baseType="lpstr">
      <vt:lpstr>Aptos</vt:lpstr>
      <vt:lpstr>Aptos Display</vt:lpstr>
      <vt:lpstr>Arial</vt:lpstr>
      <vt:lpstr>Calibri</vt:lpstr>
      <vt:lpstr>Cambria</vt:lpstr>
      <vt:lpstr>Cambria Math</vt:lpstr>
      <vt:lpstr>CMU Bright</vt:lpstr>
      <vt:lpstr>CMU Sans Serif</vt:lpstr>
      <vt:lpstr>CMU Serif</vt:lpstr>
      <vt:lpstr>Tema de Office</vt:lpstr>
      <vt:lpstr>Presentación de PowerPoint</vt:lpstr>
      <vt:lpstr>Presentación de PowerPoint</vt:lpstr>
      <vt:lpstr>Presentación de PowerPoint</vt:lpstr>
      <vt:lpstr>º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ÁLVARO DEL RIO MONLEÓN</dc:creator>
  <cp:lastModifiedBy>ÁLVARO DEL RIO MONLEÓN</cp:lastModifiedBy>
  <cp:revision>8</cp:revision>
  <dcterms:created xsi:type="dcterms:W3CDTF">2024-05-26T08:47:56Z</dcterms:created>
  <dcterms:modified xsi:type="dcterms:W3CDTF">2024-09-12T10:07:14Z</dcterms:modified>
</cp:coreProperties>
</file>